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0" r:id="rId2"/>
    <p:sldId id="293" r:id="rId3"/>
    <p:sldId id="284" r:id="rId4"/>
    <p:sldId id="286" r:id="rId5"/>
    <p:sldId id="296" r:id="rId6"/>
    <p:sldId id="285" r:id="rId7"/>
    <p:sldId id="297" r:id="rId8"/>
    <p:sldId id="257" r:id="rId9"/>
    <p:sldId id="259" r:id="rId10"/>
    <p:sldId id="264" r:id="rId11"/>
    <p:sldId id="261" r:id="rId12"/>
    <p:sldId id="262" r:id="rId13"/>
    <p:sldId id="266" r:id="rId14"/>
    <p:sldId id="273" r:id="rId15"/>
    <p:sldId id="268" r:id="rId16"/>
    <p:sldId id="269" r:id="rId17"/>
    <p:sldId id="270" r:id="rId18"/>
    <p:sldId id="271" r:id="rId19"/>
    <p:sldId id="274" r:id="rId20"/>
    <p:sldId id="292" r:id="rId21"/>
    <p:sldId id="275" r:id="rId22"/>
    <p:sldId id="290" r:id="rId23"/>
    <p:sldId id="291" r:id="rId24"/>
    <p:sldId id="294" r:id="rId25"/>
    <p:sldId id="295" r:id="rId26"/>
    <p:sldId id="272" r:id="rId27"/>
    <p:sldId id="276" r:id="rId28"/>
    <p:sldId id="277" r:id="rId29"/>
    <p:sldId id="282" r:id="rId30"/>
    <p:sldId id="278" r:id="rId31"/>
    <p:sldId id="279" r:id="rId32"/>
    <p:sldId id="287" r:id="rId33"/>
    <p:sldId id="280" r:id="rId34"/>
    <p:sldId id="288" r:id="rId35"/>
    <p:sldId id="281"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17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E375B-26DE-4B7B-BB3F-114435E2605B}" type="datetimeFigureOut">
              <a:rPr lang="en-GB" smtClean="0"/>
              <a:pPr/>
              <a:t>19/07/15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C26AC-505C-4EB9-82A7-25A9A074115A}" type="slidenum">
              <a:rPr lang="en-GB" smtClean="0"/>
              <a:pPr/>
              <a:t>‹#›</a:t>
            </a:fld>
            <a:endParaRPr lang="en-GB"/>
          </a:p>
        </p:txBody>
      </p:sp>
    </p:spTree>
    <p:extLst>
      <p:ext uri="{BB962C8B-B14F-4D97-AF65-F5344CB8AC3E}">
        <p14:creationId xmlns:p14="http://schemas.microsoft.com/office/powerpoint/2010/main" val="173937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D5C26AC-505C-4EB9-82A7-25A9A074115A}"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9923DA-0E11-40FA-B88F-BC9720940B8B}" type="datetimeFigureOut">
              <a:rPr lang="en-GB" smtClean="0"/>
              <a:pPr/>
              <a:t>19/07/15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9923DA-0E11-40FA-B88F-BC9720940B8B}" type="datetimeFigureOut">
              <a:rPr lang="en-GB" smtClean="0"/>
              <a:pPr/>
              <a:t>19/07/15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9923DA-0E11-40FA-B88F-BC9720940B8B}" type="datetimeFigureOut">
              <a:rPr lang="en-GB" smtClean="0"/>
              <a:pPr/>
              <a:t>19/07/15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9923DA-0E11-40FA-B88F-BC9720940B8B}" type="datetimeFigureOut">
              <a:rPr lang="en-GB" smtClean="0"/>
              <a:pPr/>
              <a:t>19/07/15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923DA-0E11-40FA-B88F-BC9720940B8B}" type="datetimeFigureOut">
              <a:rPr lang="en-GB" smtClean="0"/>
              <a:pPr/>
              <a:t>19/07/15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9923DA-0E11-40FA-B88F-BC9720940B8B}" type="datetimeFigureOut">
              <a:rPr lang="en-GB" smtClean="0"/>
              <a:pPr/>
              <a:t>19/07/15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9923DA-0E11-40FA-B88F-BC9720940B8B}" type="datetimeFigureOut">
              <a:rPr lang="en-GB" smtClean="0"/>
              <a:pPr/>
              <a:t>19/07/15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9923DA-0E11-40FA-B88F-BC9720940B8B}" type="datetimeFigureOut">
              <a:rPr lang="en-GB" smtClean="0"/>
              <a:pPr/>
              <a:t>19/07/15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923DA-0E11-40FA-B88F-BC9720940B8B}" type="datetimeFigureOut">
              <a:rPr lang="en-GB" smtClean="0"/>
              <a:pPr/>
              <a:t>19/07/15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923DA-0E11-40FA-B88F-BC9720940B8B}" type="datetimeFigureOut">
              <a:rPr lang="en-GB" smtClean="0"/>
              <a:pPr/>
              <a:t>19/07/15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923DA-0E11-40FA-B88F-BC9720940B8B}" type="datetimeFigureOut">
              <a:rPr lang="en-GB" smtClean="0"/>
              <a:pPr/>
              <a:t>19/07/15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2817DF-B82C-49C2-A78E-F4A1A2A0A8C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923DA-0E11-40FA-B88F-BC9720940B8B}" type="datetimeFigureOut">
              <a:rPr lang="en-GB" smtClean="0"/>
              <a:pPr/>
              <a:t>19/07/15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817DF-B82C-49C2-A78E-F4A1A2A0A8C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328592"/>
          </a:xfrm>
        </p:spPr>
        <p:txBody>
          <a:bodyPr>
            <a:normAutofit fontScale="90000"/>
          </a:bodyPr>
          <a:lstStyle/>
          <a:p>
            <a:r>
              <a:rPr lang="en-GB" sz="3600" dirty="0" smtClean="0"/>
              <a:t>Dar </a:t>
            </a:r>
            <a:r>
              <a:rPr lang="en-GB" sz="3600" dirty="0" err="1"/>
              <a:t>tu</a:t>
            </a:r>
            <a:r>
              <a:rPr lang="en-GB" sz="3600" dirty="0"/>
              <a:t> </a:t>
            </a:r>
            <a:r>
              <a:rPr lang="en-GB" sz="3600" dirty="0" err="1"/>
              <a:t>să</a:t>
            </a:r>
            <a:r>
              <a:rPr lang="en-GB" sz="3600" dirty="0"/>
              <a:t> </a:t>
            </a:r>
            <a:r>
              <a:rPr lang="en-GB" sz="3600" dirty="0" err="1"/>
              <a:t>continui</a:t>
            </a:r>
            <a:r>
              <a:rPr lang="en-GB" sz="3600" dirty="0"/>
              <a:t> </a:t>
            </a:r>
            <a:r>
              <a:rPr lang="en-GB" sz="3600" dirty="0" err="1"/>
              <a:t>în</a:t>
            </a:r>
            <a:r>
              <a:rPr lang="en-GB" sz="3600" dirty="0"/>
              <a:t> </a:t>
            </a:r>
            <a:r>
              <a:rPr lang="en-GB" sz="3600" dirty="0" err="1"/>
              <a:t>lucrurile</a:t>
            </a:r>
            <a:r>
              <a:rPr lang="en-GB" sz="3600" dirty="0"/>
              <a:t> </a:t>
            </a:r>
            <a:r>
              <a:rPr lang="en-GB" sz="3600" dirty="0" err="1"/>
              <a:t>pe</a:t>
            </a:r>
            <a:r>
              <a:rPr lang="en-GB" sz="3600" dirty="0"/>
              <a:t> care le-</a:t>
            </a:r>
            <a:r>
              <a:rPr lang="en-GB" sz="3600" dirty="0" err="1"/>
              <a:t>ai</a:t>
            </a:r>
            <a:r>
              <a:rPr lang="en-GB" sz="3600" dirty="0"/>
              <a:t> </a:t>
            </a:r>
            <a:r>
              <a:rPr lang="en-GB" sz="3600" dirty="0" err="1"/>
              <a:t>învăṭat</a:t>
            </a:r>
            <a:r>
              <a:rPr lang="en-GB" sz="3600" dirty="0"/>
              <a:t> </a:t>
            </a:r>
            <a:r>
              <a:rPr lang="en-GB" sz="3600" dirty="0" err="1"/>
              <a:t>ṣi</a:t>
            </a:r>
            <a:r>
              <a:rPr lang="en-GB" sz="3600" dirty="0"/>
              <a:t> de care </a:t>
            </a:r>
            <a:r>
              <a:rPr lang="en-GB" sz="3600" dirty="0" err="1"/>
              <a:t>ai</a:t>
            </a:r>
            <a:r>
              <a:rPr lang="en-GB" sz="3600" dirty="0"/>
              <a:t> </a:t>
            </a:r>
            <a:r>
              <a:rPr lang="en-GB" sz="3600" dirty="0" err="1"/>
              <a:t>fost</a:t>
            </a:r>
            <a:r>
              <a:rPr lang="en-GB" sz="3600" dirty="0"/>
              <a:t> </a:t>
            </a:r>
            <a:r>
              <a:rPr lang="en-GB" sz="3600" dirty="0" err="1"/>
              <a:t>convins</a:t>
            </a:r>
            <a:r>
              <a:rPr lang="en-GB" sz="3600" dirty="0"/>
              <a:t>! </a:t>
            </a:r>
            <a:r>
              <a:rPr lang="en-GB" sz="3600" dirty="0" err="1"/>
              <a:t>Ṣtii</a:t>
            </a:r>
            <a:r>
              <a:rPr lang="en-GB" sz="3600" dirty="0"/>
              <a:t> de la cine le-</a:t>
            </a:r>
            <a:r>
              <a:rPr lang="en-GB" sz="3600" dirty="0" err="1"/>
              <a:t>ai</a:t>
            </a:r>
            <a:r>
              <a:rPr lang="en-GB" sz="3600" dirty="0"/>
              <a:t> </a:t>
            </a:r>
            <a:r>
              <a:rPr lang="en-GB" sz="3600" dirty="0" err="1"/>
              <a:t>învăṭat</a:t>
            </a:r>
            <a:r>
              <a:rPr lang="en-GB" sz="3600" dirty="0"/>
              <a:t> </a:t>
            </a:r>
            <a:r>
              <a:rPr lang="en-GB" sz="3600" dirty="0" err="1" smtClean="0"/>
              <a:t>ṣi</a:t>
            </a:r>
            <a:r>
              <a:rPr lang="en-GB" sz="3600" dirty="0" smtClean="0"/>
              <a:t> </a:t>
            </a:r>
            <a:r>
              <a:rPr lang="en-GB" sz="3600" dirty="0" err="1"/>
              <a:t>cunoṣti</a:t>
            </a:r>
            <a:r>
              <a:rPr lang="en-GB" sz="3600" dirty="0"/>
              <a:t> </a:t>
            </a:r>
            <a:r>
              <a:rPr lang="en-GB" sz="3600" dirty="0" err="1"/>
              <a:t>Sfintele</a:t>
            </a:r>
            <a:r>
              <a:rPr lang="en-GB" sz="3600" dirty="0"/>
              <a:t> </a:t>
            </a:r>
            <a:r>
              <a:rPr lang="en-GB" sz="3600" dirty="0" err="1"/>
              <a:t>Scripturi</a:t>
            </a:r>
            <a:r>
              <a:rPr lang="en-GB" sz="3600" dirty="0"/>
              <a:t> </a:t>
            </a:r>
            <a:r>
              <a:rPr lang="en-GB" sz="3600" dirty="0" err="1"/>
              <a:t>încă</a:t>
            </a:r>
            <a:r>
              <a:rPr lang="en-GB" sz="3600" dirty="0"/>
              <a:t> din </a:t>
            </a:r>
            <a:r>
              <a:rPr lang="en-GB" sz="3600" dirty="0" err="1"/>
              <a:t>copilărie</a:t>
            </a:r>
            <a:r>
              <a:rPr lang="en-GB" sz="3600" dirty="0"/>
              <a:t>. </a:t>
            </a:r>
            <a:r>
              <a:rPr lang="en-GB" sz="3600" dirty="0" err="1"/>
              <a:t>Ele</a:t>
            </a:r>
            <a:r>
              <a:rPr lang="en-GB" sz="3600" dirty="0"/>
              <a:t> </a:t>
            </a:r>
            <a:r>
              <a:rPr lang="en-GB" sz="3600" dirty="0" err="1"/>
              <a:t>îṭi</a:t>
            </a:r>
            <a:r>
              <a:rPr lang="en-GB" sz="3600" dirty="0"/>
              <a:t> pot </a:t>
            </a:r>
            <a:r>
              <a:rPr lang="en-GB" sz="3600" dirty="0" err="1"/>
              <a:t>da</a:t>
            </a:r>
            <a:r>
              <a:rPr lang="en-GB" sz="3600" dirty="0"/>
              <a:t> </a:t>
            </a:r>
            <a:r>
              <a:rPr lang="en-GB" sz="3600" dirty="0" err="1"/>
              <a:t>înṭelepciunea</a:t>
            </a:r>
            <a:r>
              <a:rPr lang="en-GB" sz="3600" dirty="0"/>
              <a:t> care </a:t>
            </a:r>
            <a:r>
              <a:rPr lang="en-GB" sz="3600" dirty="0" err="1"/>
              <a:t>duce</a:t>
            </a:r>
            <a:r>
              <a:rPr lang="en-GB" sz="3600" dirty="0"/>
              <a:t> la </a:t>
            </a:r>
            <a:r>
              <a:rPr lang="en-GB" sz="3600" dirty="0" err="1"/>
              <a:t>mântuire</a:t>
            </a:r>
            <a:r>
              <a:rPr lang="en-GB" sz="3600" dirty="0"/>
              <a:t> </a:t>
            </a:r>
            <a:r>
              <a:rPr lang="en-GB" sz="3600" dirty="0" err="1"/>
              <a:t>prin</a:t>
            </a:r>
            <a:r>
              <a:rPr lang="en-GB" sz="3600" dirty="0"/>
              <a:t> </a:t>
            </a:r>
            <a:r>
              <a:rPr lang="en-GB" sz="3600" dirty="0" err="1"/>
              <a:t>credinṭa</a:t>
            </a:r>
            <a:r>
              <a:rPr lang="en-GB" sz="3600" dirty="0"/>
              <a:t> </a:t>
            </a:r>
            <a:r>
              <a:rPr lang="en-GB" sz="3600" dirty="0" err="1"/>
              <a:t>în</a:t>
            </a:r>
            <a:r>
              <a:rPr lang="en-GB" sz="3600" dirty="0"/>
              <a:t> </a:t>
            </a:r>
            <a:r>
              <a:rPr lang="en-GB" sz="3600" dirty="0" err="1"/>
              <a:t>Cristos</a:t>
            </a:r>
            <a:r>
              <a:rPr lang="en-GB" sz="3600" dirty="0"/>
              <a:t> </a:t>
            </a:r>
            <a:r>
              <a:rPr lang="en-GB" sz="3600" dirty="0" err="1"/>
              <a:t>Isus</a:t>
            </a:r>
            <a:r>
              <a:rPr lang="en-GB" sz="3600" dirty="0"/>
              <a:t>. </a:t>
            </a:r>
            <a:r>
              <a:rPr lang="en-GB" sz="3600" dirty="0" err="1" smtClean="0"/>
              <a:t>Toată</a:t>
            </a:r>
            <a:r>
              <a:rPr lang="en-GB" sz="3600" dirty="0" smtClean="0"/>
              <a:t> </a:t>
            </a:r>
            <a:r>
              <a:rPr lang="en-GB" sz="3600" dirty="0"/>
              <a:t>Scriptura </a:t>
            </a:r>
            <a:r>
              <a:rPr lang="en-GB" sz="3600" dirty="0" err="1"/>
              <a:t>este</a:t>
            </a:r>
            <a:r>
              <a:rPr lang="en-GB" sz="3600" dirty="0"/>
              <a:t> </a:t>
            </a:r>
            <a:r>
              <a:rPr lang="en-GB" sz="3600" dirty="0" err="1"/>
              <a:t>insuflată</a:t>
            </a:r>
            <a:r>
              <a:rPr lang="en-GB" sz="3600" dirty="0"/>
              <a:t> de </a:t>
            </a:r>
            <a:r>
              <a:rPr lang="en-GB" sz="3600" dirty="0" err="1"/>
              <a:t>Dumnezeu</a:t>
            </a:r>
            <a:r>
              <a:rPr lang="en-GB" sz="3600" dirty="0"/>
              <a:t> </a:t>
            </a:r>
            <a:r>
              <a:rPr lang="en-GB" sz="3600" dirty="0" err="1"/>
              <a:t>ṣi</a:t>
            </a:r>
            <a:r>
              <a:rPr lang="en-GB" sz="3600" dirty="0"/>
              <a:t> </a:t>
            </a:r>
            <a:r>
              <a:rPr lang="en-GB" sz="3600" dirty="0" err="1"/>
              <a:t>este</a:t>
            </a:r>
            <a:r>
              <a:rPr lang="en-GB" sz="3600" dirty="0"/>
              <a:t> de </a:t>
            </a:r>
            <a:r>
              <a:rPr lang="en-GB" sz="3600" dirty="0" err="1"/>
              <a:t>folos</a:t>
            </a:r>
            <a:r>
              <a:rPr lang="en-GB" sz="3600" dirty="0"/>
              <a:t> ca </a:t>
            </a:r>
            <a:r>
              <a:rPr lang="en-GB" sz="3600" dirty="0" err="1"/>
              <a:t>să</a:t>
            </a:r>
            <a:r>
              <a:rPr lang="en-GB" sz="3600" dirty="0"/>
              <a:t> </a:t>
            </a:r>
            <a:r>
              <a:rPr lang="en-GB" sz="3600" dirty="0" err="1"/>
              <a:t>înveṭe</a:t>
            </a:r>
            <a:r>
              <a:rPr lang="en-GB" sz="3600" dirty="0"/>
              <a:t>, </a:t>
            </a:r>
            <a:r>
              <a:rPr lang="en-GB" sz="3600" dirty="0" err="1"/>
              <a:t>să</a:t>
            </a:r>
            <a:r>
              <a:rPr lang="en-GB" sz="3600" dirty="0"/>
              <a:t> </a:t>
            </a:r>
            <a:r>
              <a:rPr lang="en-GB" sz="3600" dirty="0" err="1"/>
              <a:t>arate</a:t>
            </a:r>
            <a:r>
              <a:rPr lang="en-GB" sz="3600" dirty="0"/>
              <a:t> </a:t>
            </a:r>
            <a:r>
              <a:rPr lang="en-GB" sz="3600" dirty="0" err="1"/>
              <a:t>greṣelile</a:t>
            </a:r>
            <a:r>
              <a:rPr lang="en-GB" sz="3600" dirty="0"/>
              <a:t>, </a:t>
            </a:r>
            <a:r>
              <a:rPr lang="en-GB" sz="3600" dirty="0" err="1"/>
              <a:t>să</a:t>
            </a:r>
            <a:r>
              <a:rPr lang="en-GB" sz="3600" dirty="0"/>
              <a:t> </a:t>
            </a:r>
            <a:r>
              <a:rPr lang="en-GB" sz="3600" dirty="0" err="1"/>
              <a:t>îndrepte</a:t>
            </a:r>
            <a:r>
              <a:rPr lang="en-GB" sz="3600" dirty="0"/>
              <a:t>, </a:t>
            </a:r>
            <a:r>
              <a:rPr lang="en-GB" sz="3600" dirty="0" err="1"/>
              <a:t>să</a:t>
            </a:r>
            <a:r>
              <a:rPr lang="en-GB" sz="3600" dirty="0"/>
              <a:t> </a:t>
            </a:r>
            <a:r>
              <a:rPr lang="en-GB" sz="3600" dirty="0" err="1"/>
              <a:t>îndrume</a:t>
            </a:r>
            <a:r>
              <a:rPr lang="en-GB" sz="3600" dirty="0"/>
              <a:t> </a:t>
            </a:r>
            <a:r>
              <a:rPr lang="en-GB" sz="3600" dirty="0" err="1"/>
              <a:t>în</a:t>
            </a:r>
            <a:r>
              <a:rPr lang="en-GB" sz="3600" dirty="0"/>
              <a:t> </a:t>
            </a:r>
            <a:r>
              <a:rPr lang="en-GB" sz="3600" dirty="0" err="1"/>
              <a:t>dreptate</a:t>
            </a:r>
            <a:r>
              <a:rPr lang="en-GB" sz="3600" dirty="0"/>
              <a:t> </a:t>
            </a:r>
            <a:r>
              <a:rPr lang="en-GB" sz="3600" dirty="0" err="1" smtClean="0"/>
              <a:t>pentru</a:t>
            </a:r>
            <a:r>
              <a:rPr lang="en-GB" sz="3600" dirty="0" smtClean="0"/>
              <a:t> </a:t>
            </a:r>
            <a:r>
              <a:rPr lang="en-GB" sz="3600" dirty="0"/>
              <a:t>ca </a:t>
            </a:r>
            <a:r>
              <a:rPr lang="en-GB" sz="3600" dirty="0" err="1"/>
              <a:t>omul</a:t>
            </a:r>
            <a:r>
              <a:rPr lang="en-GB" sz="3600" dirty="0"/>
              <a:t> </a:t>
            </a:r>
            <a:r>
              <a:rPr lang="en-GB" sz="3600" dirty="0" err="1"/>
              <a:t>lui</a:t>
            </a:r>
            <a:r>
              <a:rPr lang="en-GB" sz="3600" dirty="0"/>
              <a:t> </a:t>
            </a:r>
            <a:r>
              <a:rPr lang="en-GB" sz="3600" dirty="0" err="1"/>
              <a:t>Dumnezeu</a:t>
            </a:r>
            <a:r>
              <a:rPr lang="en-GB" sz="3600" dirty="0"/>
              <a:t> </a:t>
            </a:r>
            <a:r>
              <a:rPr lang="en-GB" sz="3600" dirty="0" err="1"/>
              <a:t>să</a:t>
            </a:r>
            <a:r>
              <a:rPr lang="en-GB" sz="3600" dirty="0"/>
              <a:t> fie </a:t>
            </a:r>
            <a:r>
              <a:rPr lang="en-GB" sz="3600" dirty="0" err="1"/>
              <a:t>desăvârṣit</a:t>
            </a:r>
            <a:r>
              <a:rPr lang="en-GB" sz="3600" dirty="0"/>
              <a:t> </a:t>
            </a:r>
            <a:r>
              <a:rPr lang="en-GB" sz="3600" dirty="0" err="1"/>
              <a:t>ṣi</a:t>
            </a:r>
            <a:r>
              <a:rPr lang="en-GB" sz="3600" dirty="0"/>
              <a:t> </a:t>
            </a:r>
            <a:r>
              <a:rPr lang="en-GB" sz="3600" dirty="0" err="1"/>
              <a:t>întru</a:t>
            </a:r>
            <a:r>
              <a:rPr lang="en-GB" sz="3600" dirty="0"/>
              <a:t> </a:t>
            </a:r>
            <a:r>
              <a:rPr lang="en-GB" sz="3600" dirty="0" err="1"/>
              <a:t>totul</a:t>
            </a:r>
            <a:r>
              <a:rPr lang="en-GB" sz="3600" dirty="0"/>
              <a:t> </a:t>
            </a:r>
            <a:r>
              <a:rPr lang="en-GB" sz="3600" dirty="0" err="1"/>
              <a:t>echipat</a:t>
            </a:r>
            <a:r>
              <a:rPr lang="en-GB" sz="3600" dirty="0"/>
              <a:t> </a:t>
            </a:r>
            <a:r>
              <a:rPr lang="en-GB" sz="3600" dirty="0" err="1"/>
              <a:t>pentru</a:t>
            </a:r>
            <a:r>
              <a:rPr lang="en-GB" sz="3600" dirty="0"/>
              <a:t> </a:t>
            </a:r>
            <a:r>
              <a:rPr lang="en-GB" sz="3600" dirty="0" err="1"/>
              <a:t>orice</a:t>
            </a:r>
            <a:r>
              <a:rPr lang="en-GB" sz="3600" dirty="0"/>
              <a:t> </a:t>
            </a:r>
            <a:r>
              <a:rPr lang="en-GB" sz="3600" dirty="0" err="1"/>
              <a:t>faptă</a:t>
            </a:r>
            <a:r>
              <a:rPr lang="en-GB" sz="3600" dirty="0"/>
              <a:t> </a:t>
            </a:r>
            <a:r>
              <a:rPr lang="en-GB" sz="3600" dirty="0" err="1"/>
              <a:t>bună</a:t>
            </a:r>
            <a:r>
              <a:rPr lang="en-GB" sz="3600" dirty="0" smtClean="0"/>
              <a:t>.</a:t>
            </a:r>
            <a:br>
              <a:rPr lang="en-GB" sz="3600" dirty="0" smtClean="0"/>
            </a:br>
            <a:r>
              <a:rPr lang="en-GB" sz="3600" dirty="0"/>
              <a:t/>
            </a:r>
            <a:br>
              <a:rPr lang="en-GB" sz="3600" dirty="0"/>
            </a:br>
            <a:r>
              <a:rPr lang="en-GB" dirty="0"/>
              <a:t/>
            </a:r>
            <a:br>
              <a:rPr lang="en-GB" dirty="0"/>
            </a:b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99792" y="188644"/>
          <a:ext cx="3240360" cy="6525380"/>
        </p:xfrm>
        <a:graphic>
          <a:graphicData uri="http://schemas.openxmlformats.org/drawingml/2006/table">
            <a:tbl>
              <a:tblPr/>
              <a:tblGrid>
                <a:gridCol w="1657626"/>
                <a:gridCol w="1582734"/>
              </a:tblGrid>
              <a:tr h="326269">
                <a:tc>
                  <a:txBody>
                    <a:bodyPr/>
                    <a:lstStyle/>
                    <a:p>
                      <a:pPr>
                        <a:lnSpc>
                          <a:spcPct val="115000"/>
                        </a:lnSpc>
                        <a:spcAft>
                          <a:spcPts val="0"/>
                        </a:spcAft>
                      </a:pPr>
                      <a:r>
                        <a:rPr lang="en-GB" sz="1800" dirty="0">
                          <a:latin typeface="Calibri"/>
                          <a:ea typeface="Calibri"/>
                          <a:cs typeface="Arial"/>
                        </a:rPr>
                        <a:t>Genesis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800">
                          <a:latin typeface="Calibri"/>
                          <a:ea typeface="Calibri"/>
                          <a:cs typeface="Arial"/>
                        </a:rPr>
                        <a:t>Ecclesiastes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26269">
                <a:tc>
                  <a:txBody>
                    <a:bodyPr/>
                    <a:lstStyle/>
                    <a:p>
                      <a:pPr>
                        <a:lnSpc>
                          <a:spcPct val="115000"/>
                        </a:lnSpc>
                        <a:spcAft>
                          <a:spcPts val="0"/>
                        </a:spcAft>
                      </a:pPr>
                      <a:r>
                        <a:rPr lang="en-GB" sz="1800" dirty="0">
                          <a:latin typeface="Calibri"/>
                          <a:ea typeface="Calibri"/>
                          <a:cs typeface="Arial"/>
                        </a:rPr>
                        <a:t>Exodus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800">
                          <a:latin typeface="Calibri"/>
                          <a:ea typeface="Calibri"/>
                          <a:cs typeface="Arial"/>
                        </a:rPr>
                        <a:t>Song of Songs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26269">
                <a:tc>
                  <a:txBody>
                    <a:bodyPr/>
                    <a:lstStyle/>
                    <a:p>
                      <a:pPr>
                        <a:lnSpc>
                          <a:spcPct val="115000"/>
                        </a:lnSpc>
                        <a:spcAft>
                          <a:spcPts val="0"/>
                        </a:spcAft>
                      </a:pPr>
                      <a:r>
                        <a:rPr lang="en-GB" sz="1800" dirty="0">
                          <a:latin typeface="Calibri"/>
                          <a:ea typeface="Calibri"/>
                          <a:cs typeface="Arial"/>
                        </a:rPr>
                        <a:t>Leviticus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800" dirty="0">
                          <a:latin typeface="Calibri"/>
                          <a:ea typeface="Calibri"/>
                          <a:cs typeface="Arial"/>
                        </a:rPr>
                        <a:t>Isaiah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Numbers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800">
                          <a:latin typeface="Calibri"/>
                          <a:ea typeface="Calibri"/>
                          <a:cs typeface="Arial"/>
                        </a:rPr>
                        <a:t>Jeremiah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Deuteronomy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800">
                          <a:latin typeface="Calibri"/>
                          <a:ea typeface="Calibri"/>
                          <a:cs typeface="Arial"/>
                        </a:rPr>
                        <a:t>Lamentations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26269">
                <a:tc>
                  <a:txBody>
                    <a:bodyPr/>
                    <a:lstStyle/>
                    <a:p>
                      <a:pPr>
                        <a:lnSpc>
                          <a:spcPct val="115000"/>
                        </a:lnSpc>
                        <a:spcAft>
                          <a:spcPts val="0"/>
                        </a:spcAft>
                      </a:pPr>
                      <a:r>
                        <a:rPr lang="en-GB" sz="1800" dirty="0">
                          <a:latin typeface="Calibri"/>
                          <a:ea typeface="Calibri"/>
                          <a:cs typeface="Arial"/>
                        </a:rPr>
                        <a:t>Joshua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a:latin typeface="Calibri"/>
                          <a:ea typeface="Calibri"/>
                          <a:cs typeface="Arial"/>
                        </a:rPr>
                        <a:t>Ezekiel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Judges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a:latin typeface="Calibri"/>
                          <a:ea typeface="Calibri"/>
                          <a:cs typeface="Arial"/>
                        </a:rPr>
                        <a:t>Daniel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800" dirty="0" smtClean="0">
                          <a:latin typeface="+mn-lt"/>
                          <a:ea typeface="Calibri"/>
                          <a:cs typeface="Arial"/>
                        </a:rPr>
                        <a:t>Ruth</a:t>
                      </a:r>
                      <a:endParaRPr lang="en-GB"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a:latin typeface="Calibri"/>
                          <a:ea typeface="Calibri"/>
                          <a:cs typeface="Arial"/>
                        </a:rPr>
                        <a:t>Hosea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smtClean="0">
                          <a:latin typeface="Calibri"/>
                          <a:ea typeface="Calibri"/>
                          <a:cs typeface="Arial"/>
                        </a:rPr>
                        <a:t>1 </a:t>
                      </a:r>
                      <a:r>
                        <a:rPr lang="en-GB" sz="1800" dirty="0">
                          <a:latin typeface="Calibri"/>
                          <a:ea typeface="Calibri"/>
                          <a:cs typeface="Arial"/>
                        </a:rPr>
                        <a:t>Samuel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a:latin typeface="Calibri"/>
                          <a:ea typeface="Calibri"/>
                          <a:cs typeface="Arial"/>
                        </a:rPr>
                        <a:t>Joel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smtClean="0">
                          <a:latin typeface="Calibri"/>
                          <a:ea typeface="Calibri"/>
                          <a:cs typeface="Arial"/>
                        </a:rPr>
                        <a:t>2 Samuel</a:t>
                      </a:r>
                      <a:endParaRPr lang="en-GB"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a:latin typeface="Calibri"/>
                          <a:ea typeface="Calibri"/>
                          <a:cs typeface="Arial"/>
                        </a:rPr>
                        <a:t>Amos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1 Kings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a:latin typeface="Calibri"/>
                          <a:ea typeface="Calibri"/>
                          <a:cs typeface="Arial"/>
                        </a:rPr>
                        <a:t>Obadiah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2 Kings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a:latin typeface="Calibri"/>
                          <a:ea typeface="Calibri"/>
                          <a:cs typeface="Arial"/>
                        </a:rPr>
                        <a:t>Jonah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1 Chronicles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a:latin typeface="Calibri"/>
                          <a:ea typeface="Calibri"/>
                          <a:cs typeface="Arial"/>
                        </a:rPr>
                        <a:t>Micah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2 Chronicles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dirty="0">
                          <a:latin typeface="Calibri"/>
                          <a:ea typeface="Calibri"/>
                          <a:cs typeface="Arial"/>
                        </a:rPr>
                        <a:t>Nahum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Ezra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dirty="0">
                          <a:latin typeface="Calibri"/>
                          <a:ea typeface="Calibri"/>
                          <a:cs typeface="Arial"/>
                        </a:rPr>
                        <a:t>Habakkuk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Nehemiah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dirty="0">
                          <a:latin typeface="Calibri"/>
                          <a:ea typeface="Calibri"/>
                          <a:cs typeface="Arial"/>
                        </a:rPr>
                        <a:t>Zephaniah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Esther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800" dirty="0">
                          <a:latin typeface="Calibri"/>
                          <a:ea typeface="Calibri"/>
                          <a:cs typeface="Arial"/>
                        </a:rPr>
                        <a:t>Haggai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Job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1800" dirty="0">
                          <a:latin typeface="Calibri"/>
                          <a:ea typeface="Calibri"/>
                          <a:cs typeface="Arial"/>
                        </a:rPr>
                        <a:t>Zechariah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Psalms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1800" dirty="0">
                          <a:latin typeface="Calibri"/>
                          <a:ea typeface="Calibri"/>
                          <a:cs typeface="Arial"/>
                        </a:rPr>
                        <a:t>Malachi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6269">
                <a:tc>
                  <a:txBody>
                    <a:bodyPr/>
                    <a:lstStyle/>
                    <a:p>
                      <a:pPr>
                        <a:lnSpc>
                          <a:spcPct val="115000"/>
                        </a:lnSpc>
                        <a:spcAft>
                          <a:spcPts val="0"/>
                        </a:spcAft>
                      </a:pPr>
                      <a:r>
                        <a:rPr lang="en-GB" sz="1800" dirty="0">
                          <a:latin typeface="Calibri"/>
                          <a:ea typeface="Calibri"/>
                          <a:cs typeface="Arial"/>
                        </a:rPr>
                        <a:t>Proverbs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endParaRPr lang="en-GB"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C:\Users\Paul\Pictures\My Pictures\Bible Texts\Old testament\DSIsa53.JPG"/>
          <p:cNvPicPr>
            <a:picLocks noChangeAspect="1" noChangeArrowheads="1"/>
          </p:cNvPicPr>
          <p:nvPr/>
        </p:nvPicPr>
        <p:blipFill>
          <a:blip r:embed="rId3" cstate="print"/>
          <a:srcRect/>
          <a:stretch>
            <a:fillRect/>
          </a:stretch>
        </p:blipFill>
        <p:spPr bwMode="auto">
          <a:xfrm>
            <a:off x="0" y="465666"/>
            <a:ext cx="9144000" cy="592666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4000" dirty="0" smtClean="0"/>
              <a:t>Bear </a:t>
            </a:r>
            <a:r>
              <a:rPr lang="en-GB" sz="4000" dirty="0"/>
              <a:t>in mind that our Lord's patience means salvation, </a:t>
            </a:r>
            <a:r>
              <a:rPr lang="en-GB" sz="4000" dirty="0">
                <a:solidFill>
                  <a:srgbClr val="FF0000"/>
                </a:solidFill>
              </a:rPr>
              <a:t>just as our dear brother Paul also wrote</a:t>
            </a:r>
            <a:r>
              <a:rPr lang="en-GB" sz="4000" dirty="0"/>
              <a:t> </a:t>
            </a:r>
            <a:r>
              <a:rPr lang="en-GB" sz="4000" dirty="0" smtClean="0"/>
              <a:t>to you </a:t>
            </a:r>
            <a:r>
              <a:rPr lang="en-GB" sz="4000" dirty="0"/>
              <a:t>with the wisdom that God gave him. </a:t>
            </a:r>
            <a:r>
              <a:rPr lang="en-GB" sz="4000" dirty="0" smtClean="0"/>
              <a:t>He </a:t>
            </a:r>
            <a:r>
              <a:rPr lang="en-GB" sz="4000" dirty="0"/>
              <a:t>writes the same way in all his letters, speaking in them of these matters. </a:t>
            </a:r>
            <a:r>
              <a:rPr lang="en-GB" sz="4000" dirty="0">
                <a:solidFill>
                  <a:srgbClr val="FF0000"/>
                </a:solidFill>
              </a:rPr>
              <a:t>His letters </a:t>
            </a:r>
            <a:r>
              <a:rPr lang="en-GB" sz="4000" dirty="0"/>
              <a:t>contain some things that are hard to understand, which ignorant and unstable people distort, as they do </a:t>
            </a:r>
            <a:r>
              <a:rPr lang="en-GB" sz="4000" dirty="0">
                <a:solidFill>
                  <a:srgbClr val="FF0000"/>
                </a:solidFill>
              </a:rPr>
              <a:t>the other Scriptures</a:t>
            </a:r>
            <a:r>
              <a:rPr lang="en-GB" sz="4000" dirty="0"/>
              <a:t>, to their own destruction</a:t>
            </a:r>
            <a:r>
              <a:rPr lang="en-GB" sz="4000" dirty="0" smtClean="0"/>
              <a:t>.</a:t>
            </a:r>
            <a:br>
              <a:rPr lang="en-GB" sz="4000" dirty="0" smtClean="0"/>
            </a:br>
            <a:r>
              <a:rPr lang="en-GB" sz="4000" dirty="0" smtClean="0"/>
              <a:t>2 Peter 3:15-16</a:t>
            </a:r>
            <a:endParaRPr lang="en-GB" sz="40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27584" y="-12192"/>
          <a:ext cx="7500990" cy="6870192"/>
        </p:xfrm>
        <a:graphic>
          <a:graphicData uri="http://schemas.openxmlformats.org/drawingml/2006/table">
            <a:tbl>
              <a:tblPr/>
              <a:tblGrid>
                <a:gridCol w="3693592"/>
                <a:gridCol w="3807398"/>
              </a:tblGrid>
              <a:tr h="443936">
                <a:tc>
                  <a:txBody>
                    <a:bodyPr/>
                    <a:lstStyle/>
                    <a:p>
                      <a:pPr>
                        <a:lnSpc>
                          <a:spcPct val="115000"/>
                        </a:lnSpc>
                        <a:spcAft>
                          <a:spcPts val="0"/>
                        </a:spcAft>
                      </a:pPr>
                      <a:r>
                        <a:rPr lang="en-GB" sz="2800" dirty="0">
                          <a:latin typeface="Calibri"/>
                          <a:ea typeface="Calibri"/>
                          <a:cs typeface="Arial"/>
                        </a:rPr>
                        <a:t>Matthew</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2800">
                          <a:latin typeface="Calibri"/>
                          <a:ea typeface="Calibri"/>
                          <a:cs typeface="Arial"/>
                        </a:rPr>
                        <a:t>1 Timothy</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dirty="0">
                          <a:latin typeface="Calibri"/>
                          <a:ea typeface="Calibri"/>
                          <a:cs typeface="Arial"/>
                        </a:rPr>
                        <a:t>Mark</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2800">
                          <a:latin typeface="Calibri"/>
                          <a:ea typeface="Calibri"/>
                          <a:cs typeface="Arial"/>
                        </a:rPr>
                        <a:t>2 Timothy</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dirty="0">
                          <a:latin typeface="Calibri"/>
                          <a:ea typeface="Calibri"/>
                          <a:cs typeface="Arial"/>
                        </a:rPr>
                        <a:t>Luke </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2800">
                          <a:latin typeface="Calibri"/>
                          <a:ea typeface="Calibri"/>
                          <a:cs typeface="Arial"/>
                        </a:rPr>
                        <a:t>Titus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dirty="0">
                          <a:latin typeface="Calibri"/>
                          <a:ea typeface="Calibri"/>
                          <a:cs typeface="Arial"/>
                        </a:rPr>
                        <a:t>John</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2800">
                          <a:latin typeface="Calibri"/>
                          <a:ea typeface="Calibri"/>
                          <a:cs typeface="Arial"/>
                        </a:rPr>
                        <a:t>Philemon</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dirty="0">
                          <a:latin typeface="Calibri"/>
                          <a:ea typeface="Calibri"/>
                          <a:cs typeface="Arial"/>
                        </a:rPr>
                        <a:t>Acts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2800">
                          <a:latin typeface="Calibri"/>
                          <a:ea typeface="Calibri"/>
                          <a:cs typeface="Arial"/>
                        </a:rPr>
                        <a:t>Hebrews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dirty="0">
                          <a:latin typeface="Calibri"/>
                          <a:ea typeface="Calibri"/>
                          <a:cs typeface="Arial"/>
                        </a:rPr>
                        <a:t>Romans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GB" sz="2800">
                          <a:latin typeface="Calibri"/>
                          <a:ea typeface="Calibri"/>
                          <a:cs typeface="Arial"/>
                        </a:rPr>
                        <a:t>James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a:latin typeface="Calibri"/>
                          <a:ea typeface="Calibri"/>
                          <a:cs typeface="Arial"/>
                        </a:rPr>
                        <a:t>1 Corinthians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GB" sz="2800" dirty="0">
                          <a:latin typeface="Calibri"/>
                          <a:ea typeface="Calibri"/>
                          <a:cs typeface="Arial"/>
                        </a:rPr>
                        <a:t>1 Peter</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a:latin typeface="Calibri"/>
                          <a:ea typeface="Calibri"/>
                          <a:cs typeface="Arial"/>
                        </a:rPr>
                        <a:t>2 Corinthians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GB" sz="2800" dirty="0">
                          <a:latin typeface="Calibri"/>
                          <a:ea typeface="Calibri"/>
                          <a:cs typeface="Arial"/>
                        </a:rPr>
                        <a:t>2 Peter</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a:latin typeface="Calibri"/>
                          <a:ea typeface="Calibri"/>
                          <a:cs typeface="Arial"/>
                        </a:rPr>
                        <a:t>Galatians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GB" sz="2800" dirty="0">
                          <a:latin typeface="Calibri"/>
                          <a:ea typeface="Calibri"/>
                          <a:cs typeface="Arial"/>
                        </a:rPr>
                        <a:t>1 John</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a:latin typeface="Calibri"/>
                          <a:ea typeface="Calibri"/>
                          <a:cs typeface="Arial"/>
                        </a:rPr>
                        <a:t>Ephesians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GB" sz="2800" dirty="0">
                          <a:latin typeface="Calibri"/>
                          <a:ea typeface="Calibri"/>
                          <a:cs typeface="Arial"/>
                        </a:rPr>
                        <a:t>2 John</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a:latin typeface="Calibri"/>
                          <a:ea typeface="Calibri"/>
                          <a:cs typeface="Arial"/>
                        </a:rPr>
                        <a:t>Philippians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GB" sz="2800" dirty="0">
                          <a:latin typeface="Calibri"/>
                          <a:ea typeface="Calibri"/>
                          <a:cs typeface="Arial"/>
                        </a:rPr>
                        <a:t>3 John</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a:latin typeface="Calibri"/>
                          <a:ea typeface="Calibri"/>
                          <a:cs typeface="Arial"/>
                        </a:rPr>
                        <a:t>Colossians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GB" sz="2800" dirty="0">
                          <a:latin typeface="Calibri"/>
                          <a:ea typeface="Calibri"/>
                          <a:cs typeface="Arial"/>
                        </a:rPr>
                        <a:t>Jude</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43936">
                <a:tc>
                  <a:txBody>
                    <a:bodyPr/>
                    <a:lstStyle/>
                    <a:p>
                      <a:pPr>
                        <a:lnSpc>
                          <a:spcPct val="115000"/>
                        </a:lnSpc>
                        <a:spcAft>
                          <a:spcPts val="0"/>
                        </a:spcAft>
                      </a:pPr>
                      <a:r>
                        <a:rPr lang="en-GB" sz="2800">
                          <a:latin typeface="Calibri"/>
                          <a:ea typeface="Calibri"/>
                          <a:cs typeface="Arial"/>
                        </a:rPr>
                        <a:t>1 Thessalonians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GB" sz="2800" dirty="0">
                          <a:latin typeface="Calibri"/>
                          <a:ea typeface="Calibri"/>
                          <a:cs typeface="Arial"/>
                        </a:rPr>
                        <a:t>Revelation</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443936">
                <a:tc>
                  <a:txBody>
                    <a:bodyPr/>
                    <a:lstStyle/>
                    <a:p>
                      <a:pPr>
                        <a:lnSpc>
                          <a:spcPct val="115000"/>
                        </a:lnSpc>
                        <a:spcAft>
                          <a:spcPts val="0"/>
                        </a:spcAft>
                      </a:pPr>
                      <a:r>
                        <a:rPr lang="en-GB" sz="2800">
                          <a:latin typeface="Calibri"/>
                          <a:ea typeface="Calibri"/>
                          <a:cs typeface="Arial"/>
                        </a:rPr>
                        <a:t>2 Thessalonians</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endParaRPr lang="en-GB" sz="2800" dirty="0">
                        <a:latin typeface="Calibri"/>
                        <a:ea typeface="Calibri"/>
                        <a:cs typeface="Arial"/>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498" y="1"/>
            <a:ext cx="9148498" cy="686058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178698"/>
          </a:xfrm>
        </p:spPr>
        <p:txBody>
          <a:bodyPr>
            <a:noAutofit/>
          </a:bodyPr>
          <a:lstStyle/>
          <a:p>
            <a:r>
              <a:rPr lang="en-GB" sz="3600" dirty="0"/>
              <a:t>But as for you, continue in what you have learned and have become convinced of, because you know those from whom you learned it, </a:t>
            </a:r>
            <a:r>
              <a:rPr lang="en-GB" sz="3600" dirty="0" smtClean="0"/>
              <a:t>and </a:t>
            </a:r>
            <a:r>
              <a:rPr lang="en-GB" sz="3600" dirty="0"/>
              <a:t>how from infancy you have known the holy Scriptures, which are able to make you wise for salvation through faith in Christ Jesus. </a:t>
            </a:r>
            <a:r>
              <a:rPr lang="en-GB" sz="3600" dirty="0" smtClean="0">
                <a:solidFill>
                  <a:srgbClr val="FF0000"/>
                </a:solidFill>
              </a:rPr>
              <a:t>All </a:t>
            </a:r>
            <a:r>
              <a:rPr lang="en-GB" sz="3600" dirty="0">
                <a:solidFill>
                  <a:srgbClr val="FF0000"/>
                </a:solidFill>
              </a:rPr>
              <a:t>Scripture is God-breathed </a:t>
            </a:r>
            <a:r>
              <a:rPr lang="en-GB" sz="3600" dirty="0"/>
              <a:t>and is useful for teaching, rebuking, correcting and training in righteousness, </a:t>
            </a:r>
            <a:r>
              <a:rPr lang="en-GB" sz="3600" dirty="0" smtClean="0"/>
              <a:t>so </a:t>
            </a:r>
            <a:r>
              <a:rPr lang="en-GB" sz="3600" dirty="0"/>
              <a:t>that the man of God may be thoroughly equipped for every good work. </a:t>
            </a:r>
            <a:r>
              <a:rPr lang="en-GB" sz="3600" dirty="0" smtClean="0"/>
              <a:t/>
            </a:r>
            <a:br>
              <a:rPr lang="en-GB" sz="3600" dirty="0" smtClean="0"/>
            </a:br>
            <a:r>
              <a:rPr lang="en-GB" sz="3600" dirty="0" smtClean="0"/>
              <a:t>2 Timothy 3:14-17</a:t>
            </a:r>
            <a:endParaRPr lang="en-GB" sz="36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512" y="332656"/>
          <a:ext cx="2664296" cy="5608320"/>
        </p:xfrm>
        <a:graphic>
          <a:graphicData uri="http://schemas.openxmlformats.org/drawingml/2006/table">
            <a:tbl>
              <a:tblPr/>
              <a:tblGrid>
                <a:gridCol w="1362936"/>
                <a:gridCol w="1301360"/>
              </a:tblGrid>
              <a:tr h="243103">
                <a:tc>
                  <a:txBody>
                    <a:bodyPr/>
                    <a:lstStyle/>
                    <a:p>
                      <a:pPr>
                        <a:lnSpc>
                          <a:spcPct val="115000"/>
                        </a:lnSpc>
                        <a:spcAft>
                          <a:spcPts val="0"/>
                        </a:spcAft>
                      </a:pPr>
                      <a:r>
                        <a:rPr lang="en-GB" sz="1600" dirty="0">
                          <a:latin typeface="Calibri"/>
                          <a:ea typeface="Calibri"/>
                          <a:cs typeface="Arial"/>
                        </a:rPr>
                        <a:t>Genesis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Arial"/>
                        </a:rPr>
                        <a:t>Ecclesiastes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3103">
                <a:tc>
                  <a:txBody>
                    <a:bodyPr/>
                    <a:lstStyle/>
                    <a:p>
                      <a:pPr>
                        <a:lnSpc>
                          <a:spcPct val="115000"/>
                        </a:lnSpc>
                        <a:spcAft>
                          <a:spcPts val="0"/>
                        </a:spcAft>
                      </a:pPr>
                      <a:r>
                        <a:rPr lang="en-GB" sz="1600" dirty="0">
                          <a:latin typeface="Calibri"/>
                          <a:ea typeface="Calibri"/>
                          <a:cs typeface="Arial"/>
                        </a:rPr>
                        <a:t>Exodus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Arial"/>
                        </a:rPr>
                        <a:t>Song of Songs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3103">
                <a:tc>
                  <a:txBody>
                    <a:bodyPr/>
                    <a:lstStyle/>
                    <a:p>
                      <a:pPr>
                        <a:lnSpc>
                          <a:spcPct val="115000"/>
                        </a:lnSpc>
                        <a:spcAft>
                          <a:spcPts val="0"/>
                        </a:spcAft>
                      </a:pPr>
                      <a:r>
                        <a:rPr lang="en-GB" sz="1600" dirty="0">
                          <a:latin typeface="Calibri"/>
                          <a:ea typeface="Calibri"/>
                          <a:cs typeface="Arial"/>
                        </a:rPr>
                        <a:t>Leviticus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a:latin typeface="Calibri"/>
                          <a:ea typeface="Calibri"/>
                          <a:cs typeface="Arial"/>
                        </a:rPr>
                        <a:t>Isaiah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Numbers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Arial"/>
                        </a:rPr>
                        <a:t>Jeremiah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Deuteronomy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Arial"/>
                        </a:rPr>
                        <a:t>Lamentations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3103">
                <a:tc>
                  <a:txBody>
                    <a:bodyPr/>
                    <a:lstStyle/>
                    <a:p>
                      <a:pPr>
                        <a:lnSpc>
                          <a:spcPct val="115000"/>
                        </a:lnSpc>
                        <a:spcAft>
                          <a:spcPts val="0"/>
                        </a:spcAft>
                      </a:pPr>
                      <a:r>
                        <a:rPr lang="en-GB" sz="1600" dirty="0">
                          <a:latin typeface="Calibri"/>
                          <a:ea typeface="Calibri"/>
                          <a:cs typeface="Arial"/>
                        </a:rPr>
                        <a:t>Joshua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Ezekiel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Judges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Daniel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latin typeface="+mn-lt"/>
                          <a:ea typeface="Calibri"/>
                          <a:cs typeface="Arial"/>
                        </a:rPr>
                        <a:t>Ruth</a:t>
                      </a:r>
                      <a:endParaRPr lang="en-GB"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Hosea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smtClean="0">
                          <a:latin typeface="Calibri"/>
                          <a:ea typeface="Calibri"/>
                          <a:cs typeface="Arial"/>
                        </a:rPr>
                        <a:t>1 </a:t>
                      </a:r>
                      <a:r>
                        <a:rPr lang="en-GB" sz="1600" dirty="0">
                          <a:latin typeface="Calibri"/>
                          <a:ea typeface="Calibri"/>
                          <a:cs typeface="Arial"/>
                        </a:rPr>
                        <a:t>Samuel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Joel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smtClean="0">
                          <a:latin typeface="Calibri"/>
                          <a:ea typeface="Calibri"/>
                          <a:cs typeface="Arial"/>
                        </a:rPr>
                        <a:t>2 Samuel</a:t>
                      </a:r>
                      <a:endParaRPr lang="en-GB"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Amos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1 Kings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Obadiah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2 Kings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Jonah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1 Chronicles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Micah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2 Chronicles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Nahum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Ezra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Habakkuk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Nehemiah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Zephaniah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Esther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Haggai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Job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1600" dirty="0">
                          <a:latin typeface="Calibri"/>
                          <a:ea typeface="Calibri"/>
                          <a:cs typeface="Arial"/>
                        </a:rPr>
                        <a:t>Zechariah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Psalms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1600" dirty="0">
                          <a:latin typeface="Calibri"/>
                          <a:ea typeface="Calibri"/>
                          <a:cs typeface="Arial"/>
                        </a:rPr>
                        <a:t>Malachi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39936">
                <a:tc>
                  <a:txBody>
                    <a:bodyPr/>
                    <a:lstStyle/>
                    <a:p>
                      <a:pPr>
                        <a:lnSpc>
                          <a:spcPct val="115000"/>
                        </a:lnSpc>
                        <a:spcAft>
                          <a:spcPts val="0"/>
                        </a:spcAft>
                      </a:pPr>
                      <a:r>
                        <a:rPr lang="en-GB" sz="1600" dirty="0">
                          <a:latin typeface="Calibri"/>
                          <a:ea typeface="Calibri"/>
                          <a:cs typeface="Arial"/>
                        </a:rPr>
                        <a:t>Proverbs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endParaRPr lang="en-GB"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3131840" y="332656"/>
          <a:ext cx="3189425" cy="4063126"/>
        </p:xfrm>
        <a:graphic>
          <a:graphicData uri="http://schemas.openxmlformats.org/drawingml/2006/table">
            <a:tbl>
              <a:tblPr/>
              <a:tblGrid>
                <a:gridCol w="1572252"/>
                <a:gridCol w="1617173"/>
              </a:tblGrid>
              <a:tr h="58484">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Matthew</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Timothy</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Mark</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Timothy</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Luke </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Titus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John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Philemon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Acts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Hebrews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Romans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James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Corinthians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Peter</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Corinthians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Peter</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Galatians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John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Ephesians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John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Philippians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3 John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Colossians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Jude</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Thessalonians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Revelation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Thessalonians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endParaRPr lang="en-GB" sz="1600" b="0" i="0" u="none" strike="noStrike" kern="1200" dirty="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218" name="Picture 2" descr="http://www.bridgendastronomicalsociety.co.uk/images/telescope.jpg"/>
          <p:cNvPicPr>
            <a:picLocks noChangeAspect="1" noChangeArrowheads="1"/>
          </p:cNvPicPr>
          <p:nvPr/>
        </p:nvPicPr>
        <p:blipFill>
          <a:blip r:embed="rId2" cstate="print"/>
          <a:srcRect/>
          <a:stretch>
            <a:fillRect/>
          </a:stretch>
        </p:blipFill>
        <p:spPr bwMode="auto">
          <a:xfrm>
            <a:off x="6359406" y="4221088"/>
            <a:ext cx="2561099" cy="263691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512" y="332656"/>
          <a:ext cx="2664296" cy="5608320"/>
        </p:xfrm>
        <a:graphic>
          <a:graphicData uri="http://schemas.openxmlformats.org/drawingml/2006/table">
            <a:tbl>
              <a:tblPr/>
              <a:tblGrid>
                <a:gridCol w="1362936"/>
                <a:gridCol w="1301360"/>
              </a:tblGrid>
              <a:tr h="243103">
                <a:tc>
                  <a:txBody>
                    <a:bodyPr/>
                    <a:lstStyle/>
                    <a:p>
                      <a:pPr>
                        <a:lnSpc>
                          <a:spcPct val="115000"/>
                        </a:lnSpc>
                        <a:spcAft>
                          <a:spcPts val="0"/>
                        </a:spcAft>
                      </a:pPr>
                      <a:r>
                        <a:rPr lang="en-GB" sz="1600" dirty="0">
                          <a:latin typeface="Calibri"/>
                          <a:ea typeface="Calibri"/>
                          <a:cs typeface="Arial"/>
                        </a:rPr>
                        <a:t>Genesis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Arial"/>
                        </a:rPr>
                        <a:t>Ecclesiastes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3103">
                <a:tc>
                  <a:txBody>
                    <a:bodyPr/>
                    <a:lstStyle/>
                    <a:p>
                      <a:pPr>
                        <a:lnSpc>
                          <a:spcPct val="115000"/>
                        </a:lnSpc>
                        <a:spcAft>
                          <a:spcPts val="0"/>
                        </a:spcAft>
                      </a:pPr>
                      <a:r>
                        <a:rPr lang="en-GB" sz="1600" dirty="0">
                          <a:latin typeface="Calibri"/>
                          <a:ea typeface="Calibri"/>
                          <a:cs typeface="Arial"/>
                        </a:rPr>
                        <a:t>Exodus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Arial"/>
                        </a:rPr>
                        <a:t>Song of Songs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3103">
                <a:tc>
                  <a:txBody>
                    <a:bodyPr/>
                    <a:lstStyle/>
                    <a:p>
                      <a:pPr>
                        <a:lnSpc>
                          <a:spcPct val="115000"/>
                        </a:lnSpc>
                        <a:spcAft>
                          <a:spcPts val="0"/>
                        </a:spcAft>
                      </a:pPr>
                      <a:r>
                        <a:rPr lang="en-GB" sz="1600" dirty="0">
                          <a:latin typeface="Calibri"/>
                          <a:ea typeface="Calibri"/>
                          <a:cs typeface="Arial"/>
                        </a:rPr>
                        <a:t>Leviticus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a:latin typeface="Calibri"/>
                          <a:ea typeface="Calibri"/>
                          <a:cs typeface="Arial"/>
                        </a:rPr>
                        <a:t>Isaiah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Numbers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Arial"/>
                        </a:rPr>
                        <a:t>Jeremiah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Deuteronomy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Arial"/>
                        </a:rPr>
                        <a:t>Lamentations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3103">
                <a:tc>
                  <a:txBody>
                    <a:bodyPr/>
                    <a:lstStyle/>
                    <a:p>
                      <a:pPr>
                        <a:lnSpc>
                          <a:spcPct val="115000"/>
                        </a:lnSpc>
                        <a:spcAft>
                          <a:spcPts val="0"/>
                        </a:spcAft>
                      </a:pPr>
                      <a:r>
                        <a:rPr lang="en-GB" sz="1600" dirty="0">
                          <a:latin typeface="Calibri"/>
                          <a:ea typeface="Calibri"/>
                          <a:cs typeface="Arial"/>
                        </a:rPr>
                        <a:t>Joshua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Ezekiel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Judges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Daniel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latin typeface="+mn-lt"/>
                          <a:ea typeface="Calibri"/>
                          <a:cs typeface="Arial"/>
                        </a:rPr>
                        <a:t>Ruth</a:t>
                      </a:r>
                      <a:endParaRPr lang="en-GB"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Hosea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smtClean="0">
                          <a:latin typeface="Calibri"/>
                          <a:ea typeface="Calibri"/>
                          <a:cs typeface="Arial"/>
                        </a:rPr>
                        <a:t>1 </a:t>
                      </a:r>
                      <a:r>
                        <a:rPr lang="en-GB" sz="1600" dirty="0">
                          <a:latin typeface="Calibri"/>
                          <a:ea typeface="Calibri"/>
                          <a:cs typeface="Arial"/>
                        </a:rPr>
                        <a:t>Samuel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Joel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smtClean="0">
                          <a:latin typeface="Calibri"/>
                          <a:ea typeface="Calibri"/>
                          <a:cs typeface="Arial"/>
                        </a:rPr>
                        <a:t>2 Samuel</a:t>
                      </a:r>
                      <a:endParaRPr lang="en-GB"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Amos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1 Kings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Obadiah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2 Kings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Jonah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1 Chronicles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Micah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2 Chronicles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Nahum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Ezra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Habakkuk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Nehemiah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Zephaniah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Esther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GB" sz="1600">
                          <a:latin typeface="Calibri"/>
                          <a:ea typeface="Calibri"/>
                          <a:cs typeface="Arial"/>
                        </a:rPr>
                        <a:t>Haggai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Job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1600" dirty="0">
                          <a:latin typeface="Calibri"/>
                          <a:ea typeface="Calibri"/>
                          <a:cs typeface="Arial"/>
                        </a:rPr>
                        <a:t>Zechariah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3103">
                <a:tc>
                  <a:txBody>
                    <a:bodyPr/>
                    <a:lstStyle/>
                    <a:p>
                      <a:pPr>
                        <a:lnSpc>
                          <a:spcPct val="115000"/>
                        </a:lnSpc>
                        <a:spcAft>
                          <a:spcPts val="0"/>
                        </a:spcAft>
                      </a:pPr>
                      <a:r>
                        <a:rPr lang="en-GB" sz="1600" dirty="0">
                          <a:latin typeface="Calibri"/>
                          <a:ea typeface="Calibri"/>
                          <a:cs typeface="Arial"/>
                        </a:rPr>
                        <a:t>Psalms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1600" dirty="0">
                          <a:latin typeface="Calibri"/>
                          <a:ea typeface="Calibri"/>
                          <a:cs typeface="Arial"/>
                        </a:rPr>
                        <a:t>Malachi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39936">
                <a:tc>
                  <a:txBody>
                    <a:bodyPr/>
                    <a:lstStyle/>
                    <a:p>
                      <a:pPr>
                        <a:lnSpc>
                          <a:spcPct val="115000"/>
                        </a:lnSpc>
                        <a:spcAft>
                          <a:spcPts val="0"/>
                        </a:spcAft>
                      </a:pPr>
                      <a:r>
                        <a:rPr lang="en-GB" sz="1600" dirty="0">
                          <a:latin typeface="Calibri"/>
                          <a:ea typeface="Calibri"/>
                          <a:cs typeface="Arial"/>
                        </a:rPr>
                        <a:t>Proverbs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endParaRPr lang="en-GB"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3131840" y="332656"/>
          <a:ext cx="3189425" cy="4063126"/>
        </p:xfrm>
        <a:graphic>
          <a:graphicData uri="http://schemas.openxmlformats.org/drawingml/2006/table">
            <a:tbl>
              <a:tblPr/>
              <a:tblGrid>
                <a:gridCol w="1572252"/>
                <a:gridCol w="1617173"/>
              </a:tblGrid>
              <a:tr h="58484">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Matthew</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Timothy</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Mark</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Timothy</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Luke </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Titus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John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Philemon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Acts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Hebrews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Romans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James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Corinthians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Peter</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Corinthians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Peter</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Galatians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John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Ephesians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John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Philippians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3 John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Colossians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Jude</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1 Thessalonians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Revelation</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r>
              <a:tr h="290286">
                <a:tc>
                  <a:txBody>
                    <a:bodyPr/>
                    <a:lstStyle/>
                    <a:p>
                      <a:pPr marL="0" algn="l" rtl="0" eaLnBrk="1" fontAlgn="t" latinLnBrk="0" hangingPunct="1">
                        <a:lnSpc>
                          <a:spcPct val="115000"/>
                        </a:lnSpc>
                        <a:spcBef>
                          <a:spcPts val="0"/>
                        </a:spcBef>
                        <a:spcAft>
                          <a:spcPts val="0"/>
                        </a:spcAft>
                      </a:pPr>
                      <a:r>
                        <a:rPr lang="en-GB" sz="1600" b="0" i="0" u="none" strike="noStrike" kern="1200">
                          <a:solidFill>
                            <a:schemeClr val="tx1"/>
                          </a:solidFill>
                          <a:latin typeface="Calibri"/>
                          <a:ea typeface="Calibri"/>
                          <a:cs typeface="Arial"/>
                        </a:rPr>
                        <a:t>2 Thessalonians</a:t>
                      </a:r>
                      <a:endParaRPr lang="en-GB" sz="800" b="0" i="0" u="none" strike="noStrike" kern="120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algn="l" rtl="0" eaLnBrk="1" fontAlgn="t" latinLnBrk="0" hangingPunct="1">
                        <a:lnSpc>
                          <a:spcPct val="115000"/>
                        </a:lnSpc>
                        <a:spcBef>
                          <a:spcPts val="0"/>
                        </a:spcBef>
                        <a:spcAft>
                          <a:spcPts val="0"/>
                        </a:spcAft>
                      </a:pPr>
                      <a:endParaRPr lang="en-GB" sz="1600" b="0" i="0" u="none" strike="noStrike" kern="1200" dirty="0">
                        <a:solidFill>
                          <a:schemeClr val="tx1"/>
                        </a:solidFill>
                        <a:latin typeface="Calibri"/>
                        <a:ea typeface="Calibri"/>
                        <a:cs typeface="Arial"/>
                      </a:endParaRPr>
                    </a:p>
                  </a:txBody>
                  <a:tcPr marL="53597" marR="53597" marT="89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22" name="Picture 2" descr="http://shop.apologia.com/208-thickbox_default/biology-microscope.jpg"/>
          <p:cNvPicPr>
            <a:picLocks noChangeAspect="1" noChangeArrowheads="1"/>
          </p:cNvPicPr>
          <p:nvPr/>
        </p:nvPicPr>
        <p:blipFill>
          <a:blip r:embed="rId2" cstate="print"/>
          <a:srcRect/>
          <a:stretch>
            <a:fillRect/>
          </a:stretch>
        </p:blipFill>
        <p:spPr bwMode="auto">
          <a:xfrm>
            <a:off x="6363072" y="4077072"/>
            <a:ext cx="2780928" cy="278092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386610"/>
          </a:xfrm>
        </p:spPr>
        <p:txBody>
          <a:bodyPr>
            <a:normAutofit fontScale="90000"/>
          </a:bodyPr>
          <a:lstStyle/>
          <a:p>
            <a:r>
              <a:rPr lang="en-GB" dirty="0"/>
              <a:t>I tell you the truth, </a:t>
            </a:r>
            <a:r>
              <a:rPr lang="en-GB" dirty="0" smtClean="0"/>
              <a:t/>
            </a:r>
            <a:br>
              <a:rPr lang="en-GB" dirty="0" smtClean="0"/>
            </a:br>
            <a:r>
              <a:rPr lang="en-GB" dirty="0" smtClean="0"/>
              <a:t>until </a:t>
            </a:r>
            <a:r>
              <a:rPr lang="en-GB" dirty="0"/>
              <a:t>heaven and earth disappear, </a:t>
            </a:r>
            <a:r>
              <a:rPr lang="en-GB" dirty="0" smtClean="0"/>
              <a:t/>
            </a:r>
            <a:br>
              <a:rPr lang="en-GB" dirty="0" smtClean="0"/>
            </a:br>
            <a:r>
              <a:rPr lang="en-GB" dirty="0" smtClean="0"/>
              <a:t>not </a:t>
            </a:r>
            <a:r>
              <a:rPr lang="en-GB" dirty="0"/>
              <a:t>the smallest letter, </a:t>
            </a:r>
            <a:r>
              <a:rPr lang="en-GB" dirty="0" smtClean="0"/>
              <a:t/>
            </a:r>
            <a:br>
              <a:rPr lang="en-GB" dirty="0" smtClean="0"/>
            </a:br>
            <a:r>
              <a:rPr lang="en-GB" dirty="0" smtClean="0"/>
              <a:t>not </a:t>
            </a:r>
            <a:r>
              <a:rPr lang="en-GB" dirty="0"/>
              <a:t>the least stroke of a pen, </a:t>
            </a:r>
            <a:r>
              <a:rPr lang="en-GB" dirty="0" smtClean="0"/>
              <a:t/>
            </a:r>
            <a:br>
              <a:rPr lang="en-GB" dirty="0" smtClean="0"/>
            </a:br>
            <a:r>
              <a:rPr lang="en-GB" dirty="0" smtClean="0"/>
              <a:t>will </a:t>
            </a:r>
            <a:r>
              <a:rPr lang="en-GB" dirty="0"/>
              <a:t>by any means disappear from the Law until everything is accomplished</a:t>
            </a:r>
            <a:r>
              <a:rPr lang="en-GB" dirty="0" smtClean="0"/>
              <a:t>.</a:t>
            </a:r>
            <a:br>
              <a:rPr lang="en-GB" dirty="0" smtClean="0"/>
            </a:br>
            <a:r>
              <a:rPr lang="en-GB" dirty="0"/>
              <a:t/>
            </a:r>
            <a:br>
              <a:rPr lang="en-GB" dirty="0"/>
            </a:br>
            <a:r>
              <a:rPr lang="en-GB" dirty="0" smtClean="0"/>
              <a:t>Matthew 5:18</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386610"/>
          </a:xfrm>
        </p:spPr>
        <p:txBody>
          <a:bodyPr>
            <a:normAutofit fontScale="90000"/>
          </a:bodyPr>
          <a:lstStyle/>
          <a:p>
            <a:r>
              <a:rPr lang="en-GB" dirty="0"/>
              <a:t>I tell you the truth, </a:t>
            </a:r>
            <a:r>
              <a:rPr lang="en-GB" dirty="0" smtClean="0"/>
              <a:t/>
            </a:r>
            <a:br>
              <a:rPr lang="en-GB" dirty="0" smtClean="0"/>
            </a:br>
            <a:r>
              <a:rPr lang="en-GB" dirty="0" smtClean="0"/>
              <a:t>until </a:t>
            </a:r>
            <a:r>
              <a:rPr lang="en-GB" dirty="0"/>
              <a:t>heaven and earth disappear, </a:t>
            </a:r>
            <a:r>
              <a:rPr lang="en-GB" dirty="0" smtClean="0"/>
              <a:t/>
            </a:r>
            <a:br>
              <a:rPr lang="en-GB" dirty="0" smtClean="0"/>
            </a:br>
            <a:r>
              <a:rPr lang="en-GB" dirty="0" smtClean="0"/>
              <a:t>not </a:t>
            </a:r>
            <a:r>
              <a:rPr lang="en-GB" dirty="0"/>
              <a:t>the smallest letter</a:t>
            </a:r>
            <a:r>
              <a:rPr lang="en-GB" dirty="0" smtClean="0"/>
              <a:t>, </a:t>
            </a:r>
            <a:r>
              <a:rPr lang="he-IL" sz="6700" dirty="0" smtClean="0">
                <a:solidFill>
                  <a:srgbClr val="FF0000"/>
                </a:solidFill>
              </a:rPr>
              <a:t>י</a:t>
            </a:r>
            <a:r>
              <a:rPr lang="en-GB" sz="6700" dirty="0" smtClean="0"/>
              <a:t> </a:t>
            </a:r>
            <a:r>
              <a:rPr lang="en-GB" dirty="0" smtClean="0"/>
              <a:t/>
            </a:r>
            <a:br>
              <a:rPr lang="en-GB" dirty="0" smtClean="0"/>
            </a:br>
            <a:r>
              <a:rPr lang="en-GB" dirty="0" smtClean="0"/>
              <a:t>not </a:t>
            </a:r>
            <a:r>
              <a:rPr lang="en-GB" dirty="0"/>
              <a:t>the least stroke of a pen, </a:t>
            </a:r>
            <a:r>
              <a:rPr lang="en-GB" dirty="0" smtClean="0"/>
              <a:t/>
            </a:r>
            <a:br>
              <a:rPr lang="en-GB" dirty="0" smtClean="0"/>
            </a:br>
            <a:r>
              <a:rPr lang="en-GB" dirty="0" smtClean="0"/>
              <a:t>will </a:t>
            </a:r>
            <a:r>
              <a:rPr lang="en-GB" dirty="0"/>
              <a:t>by any means disappear from the Law until everything is accomplished</a:t>
            </a:r>
            <a:r>
              <a:rPr lang="en-GB" dirty="0" smtClean="0"/>
              <a:t>.</a:t>
            </a:r>
            <a:br>
              <a:rPr lang="en-GB" dirty="0" smtClean="0"/>
            </a:br>
            <a:r>
              <a:rPr lang="en-GB" dirty="0"/>
              <a:t/>
            </a:r>
            <a:br>
              <a:rPr lang="en-GB" dirty="0"/>
            </a:br>
            <a:r>
              <a:rPr lang="en-GB" dirty="0" smtClean="0"/>
              <a:t>Matthew 5:18</a:t>
            </a:r>
            <a:endParaRPr lang="en-GB" dirty="0"/>
          </a:p>
        </p:txBody>
      </p:sp>
      <p:cxnSp>
        <p:nvCxnSpPr>
          <p:cNvPr id="6" name="Straight Arrow Connector 5"/>
          <p:cNvCxnSpPr/>
          <p:nvPr/>
        </p:nvCxnSpPr>
        <p:spPr>
          <a:xfrm flipH="1">
            <a:off x="7164288" y="2132856"/>
            <a:ext cx="151216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6610"/>
          </a:xfrm>
        </p:spPr>
        <p:txBody>
          <a:bodyPr>
            <a:normAutofit fontScale="90000"/>
          </a:bodyPr>
          <a:lstStyle/>
          <a:p>
            <a:r>
              <a:rPr lang="en-GB" dirty="0" smtClean="0"/>
              <a:t/>
            </a:r>
            <a:br>
              <a:rPr lang="en-GB" dirty="0" smtClean="0"/>
            </a:br>
            <a:r>
              <a:rPr lang="en-GB" dirty="0" err="1" smtClean="0"/>
              <a:t>Tu</a:t>
            </a:r>
            <a:r>
              <a:rPr lang="en-GB" dirty="0" smtClean="0"/>
              <a:t> </a:t>
            </a:r>
            <a:r>
              <a:rPr lang="en-GB" dirty="0" err="1" smtClean="0"/>
              <a:t>tomēr</a:t>
            </a:r>
            <a:r>
              <a:rPr lang="en-GB" dirty="0" smtClean="0"/>
              <a:t> </a:t>
            </a:r>
            <a:r>
              <a:rPr lang="en-GB" dirty="0" err="1" smtClean="0"/>
              <a:t>paliec</a:t>
            </a:r>
            <a:r>
              <a:rPr lang="en-GB" dirty="0" smtClean="0"/>
              <a:t> pie </a:t>
            </a:r>
            <a:r>
              <a:rPr lang="en-GB" dirty="0" err="1" smtClean="0"/>
              <a:t>tā</a:t>
            </a:r>
            <a:r>
              <a:rPr lang="en-GB" dirty="0" smtClean="0"/>
              <a:t>, </a:t>
            </a:r>
            <a:r>
              <a:rPr lang="en-GB" dirty="0" err="1" smtClean="0"/>
              <a:t>ko</a:t>
            </a:r>
            <a:r>
              <a:rPr lang="en-GB" dirty="0" smtClean="0"/>
              <a:t> </a:t>
            </a:r>
            <a:r>
              <a:rPr lang="en-GB" dirty="0" err="1" smtClean="0"/>
              <a:t>esi</a:t>
            </a:r>
            <a:r>
              <a:rPr lang="en-GB" dirty="0" smtClean="0"/>
              <a:t> </a:t>
            </a:r>
            <a:r>
              <a:rPr lang="en-GB" dirty="0" err="1" smtClean="0"/>
              <a:t>mācījies</a:t>
            </a:r>
            <a:r>
              <a:rPr lang="en-GB" dirty="0" smtClean="0"/>
              <a:t> un </a:t>
            </a:r>
            <a:r>
              <a:rPr lang="en-GB" dirty="0" err="1" smtClean="0"/>
              <a:t>kas</a:t>
            </a:r>
            <a:r>
              <a:rPr lang="en-GB" dirty="0" smtClean="0"/>
              <a:t> </a:t>
            </a:r>
            <a:r>
              <a:rPr lang="en-GB" dirty="0" err="1" smtClean="0"/>
              <a:t>tev</a:t>
            </a:r>
            <a:r>
              <a:rPr lang="en-GB" dirty="0" smtClean="0"/>
              <a:t> </a:t>
            </a:r>
            <a:r>
              <a:rPr lang="en-GB" dirty="0" err="1" smtClean="0"/>
              <a:t>uzticēts</a:t>
            </a:r>
            <a:r>
              <a:rPr lang="en-GB" dirty="0" smtClean="0"/>
              <a:t>, </a:t>
            </a:r>
            <a:r>
              <a:rPr lang="en-GB" dirty="0" err="1" smtClean="0"/>
              <a:t>jo</a:t>
            </a:r>
            <a:r>
              <a:rPr lang="en-GB" dirty="0" smtClean="0"/>
              <a:t> </a:t>
            </a:r>
            <a:r>
              <a:rPr lang="en-GB" dirty="0" err="1" smtClean="0"/>
              <a:t>tu</a:t>
            </a:r>
            <a:r>
              <a:rPr lang="en-GB" dirty="0" smtClean="0"/>
              <a:t> </a:t>
            </a:r>
            <a:r>
              <a:rPr lang="en-GB" dirty="0" err="1" smtClean="0"/>
              <a:t>zini</a:t>
            </a:r>
            <a:r>
              <a:rPr lang="en-GB" dirty="0" smtClean="0"/>
              <a:t>, no </a:t>
            </a:r>
            <a:r>
              <a:rPr lang="en-GB" dirty="0" err="1" smtClean="0"/>
              <a:t>kā</a:t>
            </a:r>
            <a:r>
              <a:rPr lang="en-GB" dirty="0" smtClean="0"/>
              <a:t> </a:t>
            </a:r>
            <a:r>
              <a:rPr lang="en-GB" dirty="0" err="1" smtClean="0"/>
              <a:t>mācījies</a:t>
            </a:r>
            <a:r>
              <a:rPr lang="en-GB" dirty="0" smtClean="0"/>
              <a:t>. Bet </a:t>
            </a:r>
            <a:r>
              <a:rPr lang="en-GB" dirty="0" err="1" smtClean="0"/>
              <a:t>tu</a:t>
            </a:r>
            <a:r>
              <a:rPr lang="en-GB" dirty="0" smtClean="0"/>
              <a:t> </a:t>
            </a:r>
            <a:r>
              <a:rPr lang="en-GB" dirty="0" err="1" smtClean="0"/>
              <a:t>taču</a:t>
            </a:r>
            <a:r>
              <a:rPr lang="en-GB" dirty="0" smtClean="0"/>
              <a:t> no </a:t>
            </a:r>
            <a:r>
              <a:rPr lang="en-GB" dirty="0" err="1" smtClean="0"/>
              <a:t>bērnības</a:t>
            </a:r>
            <a:r>
              <a:rPr lang="en-GB" dirty="0" smtClean="0"/>
              <a:t> </a:t>
            </a:r>
            <a:r>
              <a:rPr lang="en-GB" dirty="0" err="1" smtClean="0"/>
              <a:t>zini</a:t>
            </a:r>
            <a:r>
              <a:rPr lang="en-GB" dirty="0" smtClean="0"/>
              <a:t> </a:t>
            </a:r>
            <a:r>
              <a:rPr lang="en-GB" dirty="0" err="1" smtClean="0"/>
              <a:t>Svētos</a:t>
            </a:r>
            <a:r>
              <a:rPr lang="en-GB" dirty="0" smtClean="0"/>
              <a:t> </a:t>
            </a:r>
            <a:r>
              <a:rPr lang="en-GB" dirty="0" err="1" smtClean="0"/>
              <a:t>Rakstus</a:t>
            </a:r>
            <a:r>
              <a:rPr lang="en-GB" dirty="0" smtClean="0"/>
              <a:t>: tie </a:t>
            </a:r>
            <a:r>
              <a:rPr lang="en-GB" dirty="0" err="1" smtClean="0"/>
              <a:t>spēj</a:t>
            </a:r>
            <a:r>
              <a:rPr lang="en-GB" dirty="0" smtClean="0"/>
              <a:t> </a:t>
            </a:r>
            <a:r>
              <a:rPr lang="en-GB" dirty="0" err="1" smtClean="0"/>
              <a:t>tevi</a:t>
            </a:r>
            <a:r>
              <a:rPr lang="en-GB" dirty="0" smtClean="0"/>
              <a:t> </a:t>
            </a:r>
            <a:r>
              <a:rPr lang="en-GB" dirty="0" err="1" smtClean="0"/>
              <a:t>pamācīt</a:t>
            </a:r>
            <a:r>
              <a:rPr lang="en-GB" dirty="0" smtClean="0"/>
              <a:t> </a:t>
            </a:r>
            <a:r>
              <a:rPr lang="en-GB" dirty="0" err="1" smtClean="0"/>
              <a:t>pestīšanai</a:t>
            </a:r>
            <a:r>
              <a:rPr lang="en-GB" dirty="0" smtClean="0"/>
              <a:t> </a:t>
            </a:r>
            <a:r>
              <a:rPr lang="en-GB" dirty="0" err="1" smtClean="0"/>
              <a:t>caur</a:t>
            </a:r>
            <a:r>
              <a:rPr lang="en-GB" dirty="0" smtClean="0"/>
              <a:t> </a:t>
            </a:r>
            <a:r>
              <a:rPr lang="en-GB" dirty="0" err="1" smtClean="0"/>
              <a:t>ticību</a:t>
            </a:r>
            <a:r>
              <a:rPr lang="en-GB" dirty="0" smtClean="0"/>
              <a:t> </a:t>
            </a:r>
            <a:r>
              <a:rPr lang="en-GB" dirty="0" err="1" smtClean="0"/>
              <a:t>uz</a:t>
            </a:r>
            <a:r>
              <a:rPr lang="en-GB" dirty="0" smtClean="0"/>
              <a:t> </a:t>
            </a:r>
            <a:r>
              <a:rPr lang="en-GB" dirty="0" err="1" smtClean="0"/>
              <a:t>Kristu</a:t>
            </a:r>
            <a:r>
              <a:rPr lang="en-GB" dirty="0" smtClean="0"/>
              <a:t> </a:t>
            </a:r>
            <a:r>
              <a:rPr lang="en-GB" dirty="0" err="1" smtClean="0"/>
              <a:t>Jēzu</a:t>
            </a:r>
            <a:r>
              <a:rPr lang="en-GB" dirty="0" smtClean="0"/>
              <a:t>. </a:t>
            </a:r>
            <a:r>
              <a:rPr lang="en-GB" dirty="0" err="1" smtClean="0"/>
              <a:t>Katrs</a:t>
            </a:r>
            <a:r>
              <a:rPr lang="en-GB" dirty="0" smtClean="0"/>
              <a:t> </a:t>
            </a:r>
            <a:r>
              <a:rPr lang="en-GB" dirty="0" err="1" smtClean="0"/>
              <a:t>Dieva</a:t>
            </a:r>
            <a:r>
              <a:rPr lang="en-GB" dirty="0" smtClean="0"/>
              <a:t> </a:t>
            </a:r>
            <a:r>
              <a:rPr lang="en-GB" dirty="0" err="1" smtClean="0"/>
              <a:t>iedvesmots</a:t>
            </a:r>
            <a:r>
              <a:rPr lang="en-GB" dirty="0" smtClean="0"/>
              <a:t> </a:t>
            </a:r>
            <a:r>
              <a:rPr lang="en-GB" dirty="0" err="1" smtClean="0"/>
              <a:t>raksts</a:t>
            </a:r>
            <a:r>
              <a:rPr lang="en-GB" dirty="0" smtClean="0"/>
              <a:t> </a:t>
            </a:r>
            <a:r>
              <a:rPr lang="en-GB" dirty="0" err="1" smtClean="0"/>
              <a:t>noderīgs</a:t>
            </a:r>
            <a:r>
              <a:rPr lang="en-GB" dirty="0" smtClean="0"/>
              <a:t> </a:t>
            </a:r>
            <a:r>
              <a:rPr lang="en-GB" dirty="0" err="1" smtClean="0"/>
              <a:t>mācīšanai</a:t>
            </a:r>
            <a:r>
              <a:rPr lang="en-GB" dirty="0" smtClean="0"/>
              <a:t>, </a:t>
            </a:r>
            <a:r>
              <a:rPr lang="en-GB" dirty="0" err="1" smtClean="0"/>
              <a:t>atspēkošanai</a:t>
            </a:r>
            <a:r>
              <a:rPr lang="en-GB" dirty="0" smtClean="0"/>
              <a:t>, </a:t>
            </a:r>
            <a:r>
              <a:rPr lang="en-GB" dirty="0" err="1" smtClean="0"/>
              <a:t>labošanai</a:t>
            </a:r>
            <a:r>
              <a:rPr lang="en-GB" dirty="0" smtClean="0"/>
              <a:t>, </a:t>
            </a:r>
            <a:r>
              <a:rPr lang="en-GB" dirty="0" err="1" smtClean="0"/>
              <a:t>audzināšanai</a:t>
            </a:r>
            <a:r>
              <a:rPr lang="en-GB" dirty="0" smtClean="0"/>
              <a:t> </a:t>
            </a:r>
            <a:r>
              <a:rPr lang="en-GB" dirty="0" err="1" smtClean="0"/>
              <a:t>taisnībā</a:t>
            </a:r>
            <a:r>
              <a:rPr lang="en-GB" dirty="0" smtClean="0"/>
              <a:t>, Lai </a:t>
            </a:r>
            <a:r>
              <a:rPr lang="en-GB" dirty="0" err="1" smtClean="0"/>
              <a:t>Dieva</a:t>
            </a:r>
            <a:r>
              <a:rPr lang="en-GB" dirty="0" smtClean="0"/>
              <a:t> </a:t>
            </a:r>
            <a:r>
              <a:rPr lang="en-GB" dirty="0" err="1" smtClean="0"/>
              <a:t>cilvēks</a:t>
            </a:r>
            <a:r>
              <a:rPr lang="en-GB" dirty="0" smtClean="0"/>
              <a:t> </a:t>
            </a:r>
            <a:r>
              <a:rPr lang="en-GB" dirty="0" err="1" smtClean="0"/>
              <a:t>būtu</a:t>
            </a:r>
            <a:r>
              <a:rPr lang="en-GB" dirty="0" smtClean="0"/>
              <a:t> </a:t>
            </a:r>
            <a:r>
              <a:rPr lang="en-GB" dirty="0" err="1" smtClean="0"/>
              <a:t>pilnīgs</a:t>
            </a:r>
            <a:r>
              <a:rPr lang="en-GB" dirty="0" smtClean="0"/>
              <a:t> un </a:t>
            </a:r>
            <a:r>
              <a:rPr lang="en-GB" dirty="0" err="1" smtClean="0"/>
              <a:t>katram</a:t>
            </a:r>
            <a:r>
              <a:rPr lang="en-GB" dirty="0" smtClean="0"/>
              <a:t> </a:t>
            </a:r>
            <a:r>
              <a:rPr lang="en-GB" dirty="0" err="1" smtClean="0"/>
              <a:t>labam</a:t>
            </a:r>
            <a:r>
              <a:rPr lang="en-GB" dirty="0" smtClean="0"/>
              <a:t> </a:t>
            </a:r>
            <a:r>
              <a:rPr lang="en-GB" dirty="0" err="1" smtClean="0"/>
              <a:t>darbam</a:t>
            </a:r>
            <a:r>
              <a:rPr lang="en-GB" dirty="0" smtClean="0"/>
              <a:t> </a:t>
            </a:r>
            <a:r>
              <a:rPr lang="en-GB" dirty="0" err="1" smtClean="0"/>
              <a:t>sagatavots</a:t>
            </a:r>
            <a:r>
              <a:rPr lang="en-GB" dirty="0" smtClean="0"/>
              <a:t>.</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352928" cy="4154984"/>
          </a:xfrm>
          <a:prstGeom prst="rect">
            <a:avLst/>
          </a:prstGeom>
        </p:spPr>
        <p:txBody>
          <a:bodyPr wrap="square">
            <a:spAutoFit/>
          </a:bodyPr>
          <a:lstStyle/>
          <a:p>
            <a:pPr lvl="0" algn="ctr" fontAlgn="base">
              <a:spcBef>
                <a:spcPct val="0"/>
              </a:spcBef>
              <a:spcAft>
                <a:spcPct val="0"/>
              </a:spcAft>
            </a:pPr>
            <a:endParaRPr lang="en-GB" sz="4400" dirty="0" smtClean="0">
              <a:ea typeface="Calibri" pitchFamily="34" charset="0"/>
              <a:cs typeface="+mj-cs"/>
            </a:endParaRPr>
          </a:p>
          <a:p>
            <a:pPr lvl="0" algn="ctr" eaLnBrk="0" fontAlgn="base" hangingPunct="0">
              <a:spcBef>
                <a:spcPct val="0"/>
              </a:spcBef>
              <a:spcAft>
                <a:spcPct val="0"/>
              </a:spcAft>
            </a:pPr>
            <a:endParaRPr lang="en-GB" sz="4400" dirty="0" smtClean="0">
              <a:cs typeface="+mj-cs"/>
            </a:endParaRPr>
          </a:p>
          <a:p>
            <a:pPr lvl="0" algn="ctr" eaLnBrk="0" fontAlgn="base" hangingPunct="0">
              <a:spcBef>
                <a:spcPct val="0"/>
              </a:spcBef>
              <a:spcAft>
                <a:spcPct val="0"/>
              </a:spcAft>
            </a:pPr>
            <a:r>
              <a:rPr lang="he-IL" sz="4400" dirty="0" smtClean="0">
                <a:ea typeface="Calibri" pitchFamily="34" charset="0"/>
                <a:cs typeface="+mj-cs"/>
              </a:rPr>
              <a:t>זרעך</a:t>
            </a:r>
            <a:r>
              <a:rPr lang="en-GB" sz="4400" dirty="0" smtClean="0">
                <a:ea typeface="Calibri" pitchFamily="34" charset="0"/>
                <a:cs typeface="+mj-cs"/>
              </a:rPr>
              <a:t>   </a:t>
            </a:r>
            <a:r>
              <a:rPr lang="en-GB" sz="4400" i="1" dirty="0" err="1" smtClean="0">
                <a:ea typeface="Calibri" pitchFamily="34" charset="0"/>
                <a:cs typeface="+mj-cs"/>
              </a:rPr>
              <a:t>zereka</a:t>
            </a:r>
            <a:r>
              <a:rPr lang="en-GB" sz="4400" dirty="0" smtClean="0">
                <a:ea typeface="Calibri" pitchFamily="34" charset="0"/>
                <a:cs typeface="+mj-cs"/>
              </a:rPr>
              <a:t>  your seed</a:t>
            </a:r>
            <a:endParaRPr lang="en-GB" sz="4400" dirty="0" smtClean="0">
              <a:cs typeface="+mj-cs"/>
            </a:endParaRPr>
          </a:p>
          <a:p>
            <a:pPr lvl="0" algn="ctr" eaLnBrk="0" fontAlgn="base" hangingPunct="0">
              <a:spcBef>
                <a:spcPct val="0"/>
              </a:spcBef>
              <a:spcAft>
                <a:spcPct val="0"/>
              </a:spcAft>
            </a:pPr>
            <a:r>
              <a:rPr lang="he-IL" sz="4400" dirty="0" smtClean="0">
                <a:ea typeface="Calibri" pitchFamily="34" charset="0"/>
                <a:cs typeface="+mj-cs"/>
              </a:rPr>
              <a:t>זרע</a:t>
            </a:r>
            <a:r>
              <a:rPr lang="he-IL" sz="4400" dirty="0" smtClean="0">
                <a:solidFill>
                  <a:srgbClr val="FF0000"/>
                </a:solidFill>
                <a:ea typeface="Calibri" pitchFamily="34" charset="0"/>
                <a:cs typeface="+mj-cs"/>
              </a:rPr>
              <a:t>י</a:t>
            </a:r>
            <a:r>
              <a:rPr lang="he-IL" sz="4400" dirty="0" smtClean="0">
                <a:ea typeface="Calibri" pitchFamily="34" charset="0"/>
                <a:cs typeface="+mj-cs"/>
              </a:rPr>
              <a:t>ך</a:t>
            </a:r>
            <a:r>
              <a:rPr lang="en-GB" sz="4400" dirty="0" smtClean="0">
                <a:ea typeface="Calibri" pitchFamily="34" charset="0"/>
                <a:cs typeface="+mj-cs"/>
              </a:rPr>
              <a:t>  </a:t>
            </a:r>
            <a:r>
              <a:rPr lang="en-GB" sz="4400" i="1" dirty="0" err="1" smtClean="0">
                <a:ea typeface="Calibri" pitchFamily="34" charset="0"/>
                <a:cs typeface="+mj-cs"/>
              </a:rPr>
              <a:t>zereyka</a:t>
            </a:r>
            <a:r>
              <a:rPr lang="en-GB" sz="4400" dirty="0" smtClean="0">
                <a:ea typeface="Calibri" pitchFamily="34" charset="0"/>
                <a:cs typeface="+mj-cs"/>
              </a:rPr>
              <a:t> your seeds</a:t>
            </a:r>
          </a:p>
          <a:p>
            <a:pPr lvl="0" algn="ctr" eaLnBrk="0" fontAlgn="base" hangingPunct="0">
              <a:spcBef>
                <a:spcPct val="0"/>
              </a:spcBef>
              <a:spcAft>
                <a:spcPct val="0"/>
              </a:spcAft>
            </a:pPr>
            <a:endParaRPr lang="en-GB" sz="4400" dirty="0" smtClean="0">
              <a:cs typeface="+mj-cs"/>
            </a:endParaRPr>
          </a:p>
          <a:p>
            <a:pPr lvl="0" algn="ctr" eaLnBrk="0" fontAlgn="base" hangingPunct="0">
              <a:spcBef>
                <a:spcPct val="0"/>
              </a:spcBef>
              <a:spcAft>
                <a:spcPct val="0"/>
              </a:spcAft>
            </a:pPr>
            <a:r>
              <a:rPr lang="en-GB" sz="4400" dirty="0" smtClean="0">
                <a:cs typeface="+mj-cs"/>
              </a:rPr>
              <a:t>Cf. Galatians 3:16</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386610"/>
          </a:xfrm>
        </p:spPr>
        <p:txBody>
          <a:bodyPr>
            <a:normAutofit fontScale="90000"/>
          </a:bodyPr>
          <a:lstStyle/>
          <a:p>
            <a:r>
              <a:rPr lang="en-GB" dirty="0"/>
              <a:t>I tell you the truth, </a:t>
            </a:r>
            <a:r>
              <a:rPr lang="en-GB" dirty="0" smtClean="0"/>
              <a:t/>
            </a:r>
            <a:br>
              <a:rPr lang="en-GB" dirty="0" smtClean="0"/>
            </a:br>
            <a:r>
              <a:rPr lang="en-GB" dirty="0" smtClean="0"/>
              <a:t>until </a:t>
            </a:r>
            <a:r>
              <a:rPr lang="en-GB" dirty="0"/>
              <a:t>heaven and earth disappear, </a:t>
            </a:r>
            <a:r>
              <a:rPr lang="en-GB" dirty="0" smtClean="0"/>
              <a:t/>
            </a:r>
            <a:br>
              <a:rPr lang="en-GB" dirty="0" smtClean="0"/>
            </a:br>
            <a:r>
              <a:rPr lang="en-GB" dirty="0" smtClean="0"/>
              <a:t>not </a:t>
            </a:r>
            <a:r>
              <a:rPr lang="en-GB" dirty="0"/>
              <a:t>the smallest letter, </a:t>
            </a:r>
            <a:r>
              <a:rPr lang="en-GB" dirty="0" smtClean="0"/>
              <a:t/>
            </a:r>
            <a:br>
              <a:rPr lang="en-GB" dirty="0" smtClean="0"/>
            </a:br>
            <a:r>
              <a:rPr lang="en-GB" dirty="0" smtClean="0"/>
              <a:t>not </a:t>
            </a:r>
            <a:r>
              <a:rPr lang="en-GB" dirty="0"/>
              <a:t>the least stroke of a pen</a:t>
            </a:r>
            <a:r>
              <a:rPr lang="en-GB" dirty="0" smtClean="0"/>
              <a:t>,</a:t>
            </a:r>
            <a:r>
              <a:rPr lang="he-IL" dirty="0" smtClean="0"/>
              <a:t> </a:t>
            </a:r>
            <a:r>
              <a:rPr lang="he-IL" sz="6700" dirty="0" smtClean="0">
                <a:solidFill>
                  <a:srgbClr val="FF0000"/>
                </a:solidFill>
              </a:rPr>
              <a:t>ב</a:t>
            </a:r>
            <a:r>
              <a:rPr lang="en-GB" sz="6700" dirty="0" smtClean="0">
                <a:solidFill>
                  <a:srgbClr val="FF0000"/>
                </a:solidFill>
              </a:rPr>
              <a:t> </a:t>
            </a:r>
            <a:r>
              <a:rPr lang="he-IL" sz="6700" dirty="0" smtClean="0">
                <a:solidFill>
                  <a:srgbClr val="FF0000"/>
                </a:solidFill>
              </a:rPr>
              <a:t>כ</a:t>
            </a:r>
            <a:r>
              <a:rPr lang="en-GB" dirty="0" smtClean="0"/>
              <a:t/>
            </a:r>
            <a:br>
              <a:rPr lang="en-GB" dirty="0" smtClean="0"/>
            </a:br>
            <a:r>
              <a:rPr lang="en-GB" dirty="0" smtClean="0"/>
              <a:t>will </a:t>
            </a:r>
            <a:r>
              <a:rPr lang="en-GB" dirty="0"/>
              <a:t>by any means disappear from the Law until everything is accomplished</a:t>
            </a:r>
            <a:r>
              <a:rPr lang="en-GB" dirty="0" smtClean="0"/>
              <a:t>.</a:t>
            </a:r>
            <a:br>
              <a:rPr lang="en-GB" dirty="0" smtClean="0"/>
            </a:br>
            <a:r>
              <a:rPr lang="en-GB" dirty="0"/>
              <a:t/>
            </a:r>
            <a:br>
              <a:rPr lang="en-GB" dirty="0"/>
            </a:br>
            <a:r>
              <a:rPr lang="en-GB" dirty="0" smtClean="0"/>
              <a:t>Matthew 5:18</a:t>
            </a:r>
            <a:endParaRPr lang="en-GB" dirty="0"/>
          </a:p>
        </p:txBody>
      </p:sp>
      <p:cxnSp>
        <p:nvCxnSpPr>
          <p:cNvPr id="6" name="Straight Arrow Connector 5"/>
          <p:cNvCxnSpPr/>
          <p:nvPr/>
        </p:nvCxnSpPr>
        <p:spPr>
          <a:xfrm flipH="1" flipV="1">
            <a:off x="7380312" y="2924944"/>
            <a:ext cx="576064" cy="28083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52320" y="5733256"/>
            <a:ext cx="1691680" cy="707886"/>
          </a:xfrm>
          <a:prstGeom prst="rect">
            <a:avLst/>
          </a:prstGeom>
          <a:noFill/>
        </p:spPr>
        <p:txBody>
          <a:bodyPr wrap="square" rtlCol="0">
            <a:spAutoFit/>
          </a:bodyPr>
          <a:lstStyle/>
          <a:p>
            <a:r>
              <a:rPr lang="en-GB" sz="4000" dirty="0" smtClean="0">
                <a:solidFill>
                  <a:srgbClr val="FF0000"/>
                </a:solidFill>
              </a:rPr>
              <a:t>b / k</a:t>
            </a:r>
            <a:endParaRPr lang="en-GB" sz="40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6082" name="Picture 2" descr="https://encrypted-tbn1.gstatic.com/images?q=tbn:ANd9GcTtg_qU1gEs2twzYncqgc_jpsg0w-KhPShHIngfwhOcbil3gxzH"/>
          <p:cNvPicPr>
            <a:picLocks noChangeAspect="1" noChangeArrowheads="1"/>
          </p:cNvPicPr>
          <p:nvPr/>
        </p:nvPicPr>
        <p:blipFill>
          <a:blip r:embed="rId2" cstate="print"/>
          <a:srcRect/>
          <a:stretch>
            <a:fillRect/>
          </a:stretch>
        </p:blipFill>
        <p:spPr bwMode="auto">
          <a:xfrm>
            <a:off x="0" y="0"/>
            <a:ext cx="5148064" cy="6872931"/>
          </a:xfrm>
          <a:prstGeom prst="rect">
            <a:avLst/>
          </a:prstGeom>
          <a:noFill/>
        </p:spPr>
      </p:pic>
      <p:sp>
        <p:nvSpPr>
          <p:cNvPr id="3" name="TextBox 2"/>
          <p:cNvSpPr txBox="1"/>
          <p:nvPr/>
        </p:nvSpPr>
        <p:spPr>
          <a:xfrm>
            <a:off x="539552" y="5042118"/>
            <a:ext cx="3888432" cy="1815882"/>
          </a:xfrm>
          <a:prstGeom prst="rect">
            <a:avLst/>
          </a:prstGeom>
          <a:noFill/>
        </p:spPr>
        <p:txBody>
          <a:bodyPr wrap="square" rtlCol="0">
            <a:spAutoFit/>
          </a:bodyPr>
          <a:lstStyle/>
          <a:p>
            <a:r>
              <a:rPr lang="en-GB" sz="2800" dirty="0" smtClean="0">
                <a:solidFill>
                  <a:schemeClr val="bg1"/>
                </a:solidFill>
              </a:rPr>
              <a:t>Stephen Langton,</a:t>
            </a:r>
          </a:p>
          <a:p>
            <a:r>
              <a:rPr lang="en-GB" sz="2800" dirty="0" smtClean="0">
                <a:solidFill>
                  <a:schemeClr val="bg1"/>
                </a:solidFill>
              </a:rPr>
              <a:t>Archbishop of Canterbury, </a:t>
            </a:r>
          </a:p>
          <a:p>
            <a:r>
              <a:rPr lang="en-GB" sz="2800" dirty="0" smtClean="0">
                <a:solidFill>
                  <a:schemeClr val="bg1"/>
                </a:solidFill>
              </a:rPr>
              <a:t>1207 - 1228</a:t>
            </a:r>
            <a:endParaRPr lang="en-GB" sz="2800" dirty="0">
              <a:solidFill>
                <a:schemeClr val="bg1"/>
              </a:solidFill>
            </a:endParaRPr>
          </a:p>
        </p:txBody>
      </p:sp>
      <p:pic>
        <p:nvPicPr>
          <p:cNvPr id="13314" name="Picture 2" descr="https://upload.wikimedia.org/wikipedia/commons/3/3f/Robert_Estienne.jpg"/>
          <p:cNvPicPr>
            <a:picLocks noChangeAspect="1" noChangeArrowheads="1"/>
          </p:cNvPicPr>
          <p:nvPr/>
        </p:nvPicPr>
        <p:blipFill>
          <a:blip r:embed="rId3" cstate="print"/>
          <a:srcRect/>
          <a:stretch>
            <a:fillRect/>
          </a:stretch>
        </p:blipFill>
        <p:spPr bwMode="auto">
          <a:xfrm>
            <a:off x="5147570" y="-675456"/>
            <a:ext cx="3996430" cy="6021288"/>
          </a:xfrm>
          <a:prstGeom prst="rect">
            <a:avLst/>
          </a:prstGeom>
          <a:noFill/>
        </p:spPr>
      </p:pic>
      <p:sp>
        <p:nvSpPr>
          <p:cNvPr id="5" name="TextBox 4"/>
          <p:cNvSpPr txBox="1"/>
          <p:nvPr/>
        </p:nvSpPr>
        <p:spPr>
          <a:xfrm>
            <a:off x="5364088" y="5589240"/>
            <a:ext cx="3600400" cy="954107"/>
          </a:xfrm>
          <a:prstGeom prst="rect">
            <a:avLst/>
          </a:prstGeom>
          <a:noFill/>
        </p:spPr>
        <p:txBody>
          <a:bodyPr wrap="square" rtlCol="0">
            <a:spAutoFit/>
          </a:bodyPr>
          <a:lstStyle/>
          <a:p>
            <a:r>
              <a:rPr lang="en-GB" sz="2800" dirty="0" smtClean="0"/>
              <a:t>Robert Estienne,</a:t>
            </a:r>
          </a:p>
          <a:p>
            <a:r>
              <a:rPr lang="en-GB" sz="2800" dirty="0" smtClean="0"/>
              <a:t>1503 - 1559</a:t>
            </a:r>
            <a:endParaRPr lang="en-GB" sz="28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86410"/>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The Revelation of the all-glorious evangelist, bosom friend of Jesus, beloved to Christ, John the theologian, son of Salome and Zebedee, </a:t>
            </a:r>
            <a:br>
              <a:rPr lang="en-GB" dirty="0" smtClean="0"/>
            </a:br>
            <a:r>
              <a:rPr lang="en-GB" dirty="0" smtClean="0"/>
              <a:t>but adopted son of Mary, </a:t>
            </a:r>
            <a:br>
              <a:rPr lang="en-GB" dirty="0" smtClean="0"/>
            </a:br>
            <a:r>
              <a:rPr lang="en-GB" dirty="0" smtClean="0"/>
              <a:t>the mother of God.</a:t>
            </a:r>
            <a:br>
              <a:rPr lang="en-GB" dirty="0" smtClean="0"/>
            </a:br>
            <a:r>
              <a:rPr lang="en-GB" dirty="0" smtClean="0"/>
              <a:t/>
            </a:r>
            <a:br>
              <a:rPr lang="en-GB" dirty="0" smtClean="0"/>
            </a:br>
            <a:r>
              <a:rPr lang="en-GB" dirty="0" smtClean="0"/>
              <a:t>Title of Revelation in a Manuscript from Mt. Athos, Greece</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26" name="Picture 2" descr="https://encrypted-tbn1.gstatic.com/images?q=tbn:ANd9GcTyEQ632ok8hckz5s1YpxqTRJPGmZd7x9UfetUTIKIP208gBDRq"/>
          <p:cNvPicPr>
            <a:picLocks noChangeAspect="1" noChangeArrowheads="1"/>
          </p:cNvPicPr>
          <p:nvPr/>
        </p:nvPicPr>
        <p:blipFill>
          <a:blip r:embed="rId2" cstate="print"/>
          <a:srcRect/>
          <a:stretch>
            <a:fillRect/>
          </a:stretch>
        </p:blipFill>
        <p:spPr bwMode="auto">
          <a:xfrm>
            <a:off x="0" y="0"/>
            <a:ext cx="5148064" cy="6872931"/>
          </a:xfrm>
          <a:prstGeom prst="rect">
            <a:avLst/>
          </a:prstGeom>
          <a:noFill/>
        </p:spPr>
      </p:pic>
      <p:sp>
        <p:nvSpPr>
          <p:cNvPr id="3" name="TextBox 2"/>
          <p:cNvSpPr txBox="1"/>
          <p:nvPr/>
        </p:nvSpPr>
        <p:spPr>
          <a:xfrm>
            <a:off x="5148064" y="980728"/>
            <a:ext cx="3995936" cy="2308324"/>
          </a:xfrm>
          <a:prstGeom prst="rect">
            <a:avLst/>
          </a:prstGeom>
          <a:noFill/>
        </p:spPr>
        <p:txBody>
          <a:bodyPr wrap="square" rtlCol="0">
            <a:spAutoFit/>
          </a:bodyPr>
          <a:lstStyle/>
          <a:p>
            <a:r>
              <a:rPr lang="en-GB" sz="3600" dirty="0" smtClean="0"/>
              <a:t>OUT OF THE STRONG CAME FORTH SWEETNESS</a:t>
            </a:r>
          </a:p>
          <a:p>
            <a:r>
              <a:rPr lang="en-GB" sz="3600" dirty="0" smtClean="0"/>
              <a:t> Judges 14:14b</a:t>
            </a:r>
            <a:endParaRPr lang="en-GB" sz="3600" dirty="0"/>
          </a:p>
        </p:txBody>
      </p:sp>
      <p:cxnSp>
        <p:nvCxnSpPr>
          <p:cNvPr id="5" name="Straight Arrow Connector 4"/>
          <p:cNvCxnSpPr/>
          <p:nvPr/>
        </p:nvCxnSpPr>
        <p:spPr>
          <a:xfrm flipH="1">
            <a:off x="3779912" y="3140968"/>
            <a:ext cx="1584176" cy="144016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data:image/jpeg;base64,/9j/4AAQSkZJRgABAQAAAQABAAD/2wCEAAkGBxQSEhUUEhQWFRUXGBsbGBgWGBkaHBsdFx8YGxkaIh0eHCghGR0mHxobIjEhJikrLi4uHSAzODMsNygtMCsBCgoKDg0OGxAQGywiICYsLC8vNDQyLSwsLDQsLC8sLCwsMi81LCw0LCwsLCwsLCwsLCwsLCwsLCwsLCwsLCwsLP/AABEIAOIA3wMBIgACEQEDEQH/xAAcAAEAAwADAQEAAAAAAAAAAAAABQYHAwQIAgH/xABJEAACAQMCAwYCBgYGCAYDAAABAgMABBESIQUGMQcTIkFRYTKRFEJScYGhI2JyscHRJDOCkpPwFRZTY3OisuEXJTRD0vE1dML/xAAaAQEAAwEBAQAAAAAAAAAAAAAAAgMEBQEG/8QAMBEAAgIBAwIEAwgDAQAAAAAAAAECAxEEEiETMSIyQVFhcfAjM0JSgZGx8RShwQX/2gAMAwEAAhEDEQA/ANxpSlAKUpQClKUBHcc43BZx95cOEQnSCQTknJxt9xqp3Ha3w9fhaR/uQ/xqK7fJ8W1un2pSf7qn+dYlXQ02lhZDdLJnstcXhG3zdtNsPht5j95UfxqPm7bfs2f96X+S1kFK1LR0r0KutP3NQuu2m5P9Xbwr+0zN/Ko6Xtf4gencL90ZP72qgxoWIVQWYnAAGST6ADcmrXccjS29m91et3AxiKLrK7tsoI6KPPzOPSvJw09a5SPYuyXZndPazxL7cX+EP51+f+LHEv8AaR/4S1HcE5AvrnBWHuk+3OdAx5nBGo/KoDiNuscrokglVGKhwMBsdSPbOa9jGiUtqSZ43Ylllw/8WOJf7SP/AAlr6Ha1xL7cX+EP51RaVZ0Kvyoj1Je5oMXbBxAdRA33oR+5qkrftrnA8drEx/Vdl/eDWWUrx6ap/hPepP3Nhg7bR9e0I/ZkB/eoqQg7aLU/FBMv90/xrLOV+ULq/P6BMR+cr5EYx13+sfYflX5ccsyPcyQWSyXSxnQ0irhS6ga8H4QobOMnyrNKrTbtv/SxStxk2i27WeHN1eRP2oz/AAq18F4zDdx95byCRM4yM9R5b15w5k5SksI4zcyRiWQ+GFDqYKBu7HoN8DbNaZ2CTZtrhPsyg/NR/KqLaK1W5wbJwnLdtkalSlKxF4pSlAKUpQClKUApSlAKUpQGO9v8+9qns7fuFZpwvhyS/wBZNHAM/HJqwfYAD/O9X7t7kzc249Iifm3/AGqu8lctScTYQodCR7yv10gnwgerHB+VdNScKINe/P8AsxTy7MJZ/ouHIPIPD5dbNcR32nGdGpAmQfq5JJ2G5PrttvVub+UFTiiWdmcCYKVVjnu9Wc5PXAA1Y6+VXrmi/h4BbLFZQ/pJSQJHyRlcZZz9Y77LsOvkKySw47Il4l5IxeQSq7sep3w3/LtXlHUk5WJ8cls9qxHBs3LvL0FkpMOFwxj78p3k8zL8YjXpGoII6HoScAZPNdQr3qO5Go6tJkfW4KY8TNkKcZ/q1ICnfJPTu8URdMadCLiUrtnIKOT5er4rr2rp32tWIKjQzyLJkFCdQVQFCqDt0AOK57bbyy/GODr888ZFtZySkSTMcIhZdMQd9lYjbWAd8eLpWAqMACrr2n8xC5nEcNw00EYB6AIZDnJXAGoAbZOfPFUuuroqtsdz9TLdLLwclsmpgPLzq2cC5UtJXQS8StxllBjUOC2SBp1nAUnpnBqs8Nk0uNsk7ADzJ2Ax55O1bPyr2dxWSfSrwd9Oo16ANSx4Gdl+u+3X16VDU2yhNrLSxx8SNK3S7HS7ReQrK3sHlhQQyRYOQxIbJA0nJ3Jzt55FQnIHJCSRRXE6CVpmIhiY4jCp8UsmN2A+z93rtXededpuItg+CBWykQ9RtqY/Wbr7CtD7H+Id5axhusEskef1JE7z8iKqmra6OX3ZcnCU+CwXcfep3ayakAIB093AoUH4IgczAe5KjqTtivrgTL3SiN2CkKQkQ1tlhkktvuc9cLUZGI+4CEsRKNKKFZVPVvGwXOkD6urB6Yrrc7cyC1s2CXOi4ZcQpGhzk+eXBIUeu1YlHLwi7JmPaBxUXN65VCixfogGOWJQtrZjk5JYnzOwFXvsAl3u09oz/wBQrIj+Z3JO5JPU+5rUuwJ/6Tcj1iU/Jv8AvXWur2adx+u5kjLNmTbaUpXHNgpSlAKUpQClKUApSlAKUpQGDduj/wBPQekK/mz1ZuwNYvo9wVP6YyDvBnooB7sgehy2/rn0qqduB/8AMR/wU/e9UzgvF5rSVZrdyjj5EfZYfWHtXWdTs06SMm/bY2z1FxjhsdxGySRpICPhcAg+x22+/qKzM9nVnDKfBJMdW41lYo87hdvG+B5n2yRVg4Jzlcsg+mWNxC4GdUcbPG4AzkEZK7euR71P309m6RTu6qsukJKHKZ1jKDWpGx8snqa5ilKGUmasJlaac6iBIqtpAWVHARATugBRgH2yfETnBJ6Cq3znzkbSLuLSWJ3cEOyAsyA9Tr1kM5JO/Xzq8cV5elNtJFZXJiYrhc6GGPs6tOsZ9ck71514hYSW8jRTIUkU4Kt+/wBx71p0lUbHy+3oVWzcVwdYCv2lK7BjJrkpYjf2wuDiPvVyc48QOUyfIagtepGGeteQCM1qfZ3zvxAJoMEl5BGQpdBmWPI2HXxjHrv71ztdS340aaJrylr5w5AtZ5BNIvd7gHucB5iRspB8Ix9rqcda6dlwyK0hZYY+7V86ojIxlk6AqGIOc+YQAEY8WKuXC+LRXWqJ0cMFDGOeMoxVsgHSw6AjGa6tpY2036S3mOVJQ4kD6SD4kKyagpBG4wDtXO3yxtzwaMLOSBvOKRwBppbmIBQdCMRJjAHhVV0HUSNzg+Q6Csa5n5imv5u+mxnAVVX4VUeQ+e5q1drfAbuO4+kTOZ4WGEkwAE/UIGy+ufOs/rqaOmKW/OX/AAZbpvO0VpXYM39OmH+4P/WlZrWk9g//AK6b/wDXP/XHV+p+6kQr86N2pSlcI3ClKUApSlAKUpQClKUApSlAYD24D/zEf8FP3vWemtH7dUxfxn1hX8mas5rvaf7qPyMFnmZYeMc63tyqo8zLGqquiM6QdIxk43YnzycVK8u8Tmk4VfwSgyW8UamMkfA7MMKD5j62PL8apNS9tzNcx2zWqSYgYEFNK76tzvjNQsoW1KCXdEo2POWzqWPFZ4XV4pXRl+Ehjt5dDkflXNxXj9zdY+kTNLjpq07fdgDFRtKu6cM5wiG54xkUr6ijZ20orO32UUsfkoJrnueGzxjMsE0Y9ZIpEHzZQKdSKeMrI2vGcHWqa4BzTc2UcyWz6O+06mxlhpzuudgSDjOKj7Lhk839TBNL7xxO4+agiuK7tJIiFmjkiJ6CVGQn7gwGajKVc/C2mepSXKJTg/H7uO7SeJ3knJ0+Ily4YjMZz1B9PLr5V3e0KXTxK57vMZ1DUFJHi0rqO3vUJwnicttKJYG0SAEA4BxnY9acV4nLcymWZtcjYy2AM4GB0qPS+03YWMHu/wAOMnfi5tvliES3UgjAwF8JGPTcZP4moZmyST1NflKtjCMeUsEXJvuK0zsFT+mTn0gx83T+VZnWrdgMf6a6b0jQfMn+VU6p/ZSJVedG00pSuGbhSlKAUpSgFKUoBSlKAUpSgMS7fI8XFu3rGw+Tf96y2th7f4NrV/d1/IGseruaR5pRht87FKUrQVnPbIhD6204Axtnz3286tPBOSDcYk1EQLJEkh21MZWQaVA+HAbJY/n5Ve1lCq+Yw/Tr5dfx3rXuTFzYS42/plt+TW+1cXU22xuaUmlz68dl+pvrjF15ws/2aLwHl62sk0W0SxjzI3Zvcsd2P3mnMw/o0v7J6+fzpZ8w28rhI31FtWCFbSdPXDYwce1QfM/MkTWp0iQiQMEYIcEqGLD8NJz91ZSZP8uxhbW3CgAd1H0x9kelc3E+GRXCGOeNZEPVXAP/ANVEcL45DFaZYsBbRRCXwk4zGjDH2tmHSphOIxF2jDjWrBSP1iusD3OnegMB5z5GFtczd0zfRk0ejMhcE4Odyo233O+/rVR4hZmJ9OQQemOv4jyNbNz+P/yBznKxf9Kisc4zp75tOc58Wcdfb2rXpbbXeo7njD+JXbCCrbxydOlKV2TCK2PsBg8F0/qyL8gT/Gscrduwm302Mj/blP8AygCsuteKmW0rxmk0pSuKbRSlKAUpSgFKUoBSlKAUpSgM17d7bVYxPj4Jh8mVh/KsKr0l2q2fe8MuB5qA4/sEH92a8212NDLNePiY714hSlK2FJ2rJ5QGMWfLONz54rW+TZcWExPld2+fxMFZJZq2l9MgTp1OM9fMbita5LXNjMPS8td/XxW5rgatrrvt6/P07nRq+6X17li4VweZLe0MQdm7l9RZx4DKsYGM9AME4A6j3rg5l4PNFE/1oo5JZEYsNQWSFgRjA/8AcJ/A1fwKhecz/Q5vdT+41Uelci4Tcy291EIwFuI4zG5ZcYWGJcYySCWBG46V2eKWVywuGEBUtKsykOpIEMaZXwnOt9LJt0Bzmrbw8foo/wBhf3CuxQGT85KgivRGNKaIdKgYABRMYFZLxh8yt4NOCQT9r9atc7QMg8R9zBj+7GKyTjYIlOpg3Ujf4Rnp7Vdpcf5Efk/r+yNv3T/Q6NKUrvHPFejeyO20cLg2xr1v/eY4/ICvOQFerOWLPubS3i+xEg/HAz+dYNfLwJfEvoXibJOlKVyjWKUpQClKUApSlAKUpQClKUB1OLWnfQSxn66MvzBFeTZEKkqeoJB/DavXteYe0Hhv0fiFwmMAuXX7n8X8TXR/8+XLiZ9QuzK9SlK6ZlOe2EeG7zIO2NPXqc+1a3yhMiWE7O4VReWxJYhQADB1J2rI7e40BhpVs4+IZAxmpe35leM5QuBkNp/RsoYALqAZTg4GM1xdVTa7dyi2ufj7G6qcFDGV9ZN7uecoztaxvcH7Q8EX+Iwwf7IaoDm3mKf6JL3kcKgjAAd8ktsoB04JOfSsy/19uf8AaP8A3Yf/AIV05uZnlCpM8zIHD+Luzgjp0Gce1UOuxLyP9ixSh+ZGx8v87yTxKyWo0L4CGmAcFPCcjRjy+1U/DzXb/wDukwH/AHo0r/f3T86wG05tkh1CF5FQsWxpiO56nxKSK5zz5c/7R8fsw/8AwoqrGvI/2DlD8yL1z5dpIt80bq65txqUhh0TzH31k3GAvetpz1OrP2vb2rvcR5gefAkZ8AgkKsS6sb4JVRkZ3wajL647xywULn08/c+9adLTYr1JxaWGVWzi62k0cFKUrsGIlOVrHv7y3i+1KoP3A5P5A16qAxWBdifDO9v+9I2hQn+03hH5E1v1cnXyzNL2RroXhyKUpWEvFKUoBSlKAUpSgFKUoBSlfCzKTgMCfTIz8qA+6xbt54VplguANnUox913X8iflW01Ve0zg30rh8ygZdB3ifem/wC7NX6aeyxMhZHMWjzVSlK7pgFKV+quf8+leNpLLB+UqR4VwG4uXVIYmJYgBiCqDPmWIwBUrzVyLdWEayzd20bHGqNiQCegOQOvrUHdBS255J7JYzgrNFBJAAJJ2AAySfQAdTVi5Y5QmvB3hIhtwcGZ+hP2UUbyN7CtS4XwSDhseq2hPekbT3O8jeuiMYKjzJOkAbkmqLtXCvhcsnCly5Zh9zbvG7JIpR1OGVtiDgHB+dfGg41YOknAbBwSOoz0z7Vt3AuR7YEyyxSXdwzFnaQju9THUcdEPX9b+FUDtR4qZbzuQU7u3XQqxDCKx3kA+0dlBOB0xUatU7JKKXzPZ1KKbKfSlc1natLIkaDLOwVR7scCtpQbj2HcJ7uzeZhvM+37KbD89VaRXT4Nw9beCOFekaBfkNzXcr5+2e+bkdCEdqwKUpVZIUpSgFKUoBSlKAh+ZeOC0jBC63bVpUsFXwjUzsx+FFG5P8TWVJ2xM0uhpVRCca47Yuo9xqmV2Hvo/Crh2qcKkuFiSI+J47iJVP1mZUkVc+WRER+NeepU6hwVI2YMMFSOoIPQj0q+mnqZ57EJz2npjh3CVu41le9muY3GVEbCKMj7osE/cSa7N7yhblcwIsEy7xzRjDBh0yRu6+qnOazLske9sXQzQyJY3JChnwNMjY7t9JOpQ/w5I3JX8duqqSw8EkyP4JxAzR+IaZUJSVPsuOv4EEMPYiu+RnY1B3bdxexP0S5Bib/iIC0Z/FQ6/gvpU7UT08xc/wDA/oV9LEBhCdcf7L7j5HI/Cq7W99s3Lf0i1FwgzJBucdSh+L5dfnWCV3dNb1K0/Uw2R2yFd3hRwxbJUqMgjy966VWLs94V9K4hBEVDJkvICdtCbnPqM6RjzzTUrNUuccEEm3hF+7OU4tM6TzXLraKc4kCkyjfZRpBC+erI9qju1vniK5X6JbnWocGSQfCSm4VPXB3LfgK1/jvClubeSBiVV0KEocEAjG1YLxjs0u4p+7twLheuoYXQPSTJ0ofx39K51Eq5Wbp8e3sbJqSjiPJpfIzrJa2bR4XRaSBBjIWVSqu2PM/zPrX4kkjW5YfHIqLJK5OR3gAPXLMd9kCqg9/ON5Ps5LW0FszxmXMmCj5Ve92Y6jgFgAcKud9yQKk43jyHYyRQxBhk6mU46v4VaMaQMBic7npWeeNzx7li7I+uYOMJZ2jTSJNKowNK+BNTkKuo4QsM48jXn7+ZPz3q2dofNJvJzHFK7WsZHdhsAMwGC+AB6kDP3+dVOuno6XBbn3Zlunl4QrR+xPgPfXbXDDwQDb9tunyGT8qzuGIuwVQSzEAAdST0FeneR+ACxs44fr41SH1dt2+XT8KlrLdlePVnlMcyyT9RHMvFzbRju17yaRhHDHnGpznqfJQAWJ8gDUvVb4bELi+luDutvmCH01bGZx75wmfLS3rXGNh92/LGQHmnma4O7ypK6DJ8lQHSEHkMffmvp+FXaA93fE/8eKNwPxXQfzqfrFO2vmyZy1nBrSFSBNMAwV3OD3QfGMDIyM7k4r2MXJ4R43gt7c+CCTu5p7OcjYiCUrJ+CNlW+7XmrpYXiTRrJG2pGGQf89D7V5EtOGGRlhiXVJIQigDcltvy6n0ANeneSLfuxdICSq3GkfhFDqI+9tR+/NWW1OtpM8jJS7FmpSlVEhSlKAr/ADlJoS3fzW7t8f23CH8mNQ/O/ZxBfN30eIbkYOoDwyadwJF8xt1G9THOCgrbavh+lwEk+zZX/mwKnnOAT0969TwCjca4/qtZba8i+i3Hdkx6jmJ3QakMco2zkAhW0t7VN/60RhYyxA1xo4BIGzjPmf8AODVQtueIZLGb6V3d3M0rBLVwiF0Z9EIAYYYEYORnrXe4ryTEvdrHJCpfwpb3aCdM4LMkbEiVABnZSQB9WixnkHe45xxJYmKsuqIiZcEE/oWBYDH6ocVclbIBHnWVDlkWzmV+GyBwjrqs5e9Q61K/1T6WGc9Bmrby7zVbdxBHLMIphEgZJgYm1BQDs4HnXstv4TxZ9SzyIGBBGQRgj1BrzZ2jcrGwumCj9DIS0R9j1X7x/KvSccgYZUgj1BzUNzfy3Hf27QybHqj43RvI/wAxV2mu6UuexCyG5HlupHl7jMllcR3EWNSHoejKdmU+xH8K4+NcKltZmhmXS6n8CPIj1BrpV2mlOOPRmJNpnpflTnq1v0/RtplA8UT7OD7fbHuKlOK2PfxgLp65KuMq3s2P45+6sF5V4hw2K0c3kLSXCyfo+7ZlcqwGPECNIBB396s3I/aMv0l4ZVaOCcqIy0jSGN8Bd3bxENgb+RrjWaeSbcU8I2xsTSyXSbhU2RHLG3cgKVWEpIQU33LhWx0wBq9/Ssq5350uJHlto2kjg+B1kjjSVsddRVQQD6fOpq47UryzlltpEinMMjIHbKkhSQpONicYqK5z5rsOIKrtbzRXIXBkj7vBx5EFvGueh2Iq2imUZKU45RGyaawmUSlKsfIvKknEbgIMiJSDK/ovoP1j5V1JSUVlmRLLwi4di3KXeSfTZV8EZIiB826FvuH7/urbK69hZpDGsUShUQAKB5AVzk461wrrXZPcboQ2rB1uKXghhllbYRozn+yCf4VXeXL9be1hSTZyokk6fHLmWTz/AFq+O0LjMAsbiLvUMjoVEasGdtWxAUZJOM+VUm/5akvruSdYbuSJguhHP0WMaEVDqZ8yb4Pwp086jBRfmeCTb9DRbnmNVilkznuo3dun1FLEf9I/Gq9JdWyWIsXH0q5mjLPDGNTGSbLs7eUQ1k7sRjGB0qOl5at4YZ/pU8UUSKGuLe02Yr9VZZWJkcEg/Yzv1qb4jbxWqW8doscFrcP3cs0OA4MgPdtqAySWGnUTnxCovGeD0pPLvKcdiJVeZJL827EhDnuVOxAI6MT1Y4JwcedaL2eTa7Z2xgmeXI/tYH5YqD4NwwW30qwRd1fvUbGWkin1Aam6syNlck5xpPnU32fxFI7hDuFuGCsOhwkevH3PrH3g1KUnJcniWC00pSoHopSlAcF7aJKjRyKGRhgg9DVfu7C4hjeNS9zbspXGoLcIp2IVztJgdM4b3NVztu49JbwQRQuyNKzEspIOI9JwCPdh8q6XZ52pCTTb37ASHZJtgregb7Le/Q+1WdKWzfjgjuWcE9dm3uGs0hVQLRw3cMmiYFFKRIFcDSgJyWzjwjrUFxmwvbfivDrmadZ+9d4dJQhYtYJwNPUkfWx5b7VaefEimWO3KgySnUHHxxxpgySAjdTjCgjzYVS7fnERNpM11aEHwpeoLmHz6Sqe8XbI+Lb3ryNcpeVHraXclJYHvOIzs8d53BlWGGe3uNCIYRiTKBuhfUMlSNqmrq7ubqEtZC3eKN2jAuUeRpe7OhzkMNO4O5BzjNQPL18lqwuFti6SuYw1ldNNEzuSxPcyFSrHBJ2J6/fXa5YvI7KZ0N60ds7u6wXVu0bIzksVWViAVyemD99Rawekrx/hdlbIZGt1XwksYS8R2G+6Yrj5bvj3lmYHlMF1DJIYp21sgTRpYOSSM6sEEnyr751tXvbaVbQpKxQgaHXcn3B22r65RszHcLE4wbextowPdy5f84xU8R2Z9cnnOTn595Mj4jF5LOg/Rv8A/wAn1U/lXnXivDZLaVoZlKOpwQf3j1B9a9aVV+eeS4uIx4OEmX4JMdPY+q1o02q6fhl2/gqtq3crueaKmeUbm2iuUluxIUjIZVjA3dSCM/qjrt6V1eOcGmtJWhnTS4+RHqD5iuhXVklOOM9zKntZ3eOXCSXM8kWrQ8ruur4sOS2/zrpUqa5U5Zmv5hHCNh8bn4UHqff0Fe8Qjz2Q5kz55X5dmv5xDCPdmPRF8yf5edekuWeARWMCwwjYfEx6s3mxrj5W5bhsIRFCPd3PxOfU/wAvKpmuPqdS7XhdjXXXt+ZS+Mzd6b2SVpzDaYAhgYxlyEWRmLKQT8WBvgAVEWPcSJrl4a6xssZh7+YOZmmIWNQNbBck7lsEDG1WORB9Jv48eF4I3OemSskZ/JFqE4XyWz8IjjR5I7ho4JQ0js/dzRBSpGc6VyANI2HpWUtOivMFxaCeMcNgingEcpWLDCS2LYkZCApLrhtj6dD0qb4kz8QMD2d1IIJ7aYHu9IxnTpbcZD6vD7b9N65eHXRhJuOLS2sU3diPSj7aQSxY6sHLE9AMAD3qC5b45a27XH+jIbm7WSUt4V0QxbZZRJIQoXUS2BnrQH32dyI8OiaO1jMymMwRZMzMhZZnlJOSc5J2233OahJeQ7O2tgs1zPayiR9EaymQSd3IWiYQgEsSApwuN96/Yr9DcsBLBaSTsTILCP6ROdRyTJOVwgGcnSD51cuzvh0KI4ZQ13C7RzSv4pGwco2psnSyFSB03qTi13R4mmcsUFxeMXVWs4nAVpCB9JlVc4AG4hXc9ctv0FWawskgjWKJQqKMAD/O596pHP3aVFZaoYMS3PQj6sf7R8z+qPxxXe7KuYZL2x1zNqlSRkdsYzjDA/JhXuyW3djgZWcFxpSlQPRSlKAonaxyhLxCGI2+nvISxCnbUHAyAfI5UdawPifDZrdzHcRPE3o4xn+BHuMivW9R/GuCwXcZjuI1kU+vUe4PVT7itFOolXwuxCdakefeROdnspv0ymeGTSjZy0iKvwhCTuoz8Hyrebjg0M6Z0+FxncY2ODuD0+41nE/ZlcWN3FdWAS4SN9XdTNpYbEYDYw3XY7fjV2ktry9OmZfolt9ZFcNNIPNSy7Rr64JY+1RtlByzBYPYJpYZwct8NieUdwii2tmbQQNpJ22dx6qgygPmSfSqb21c4ZzYQkEdbg/IrH/E/gK1tIBFFoiUKEXCKBsMDYV5++jdwkMrWy3d5dGSTMwLRxBX0nwZwW1HJLfDtXtCUp5fJ5PhcFDSQxkNA2hxuGRtJH4g7V6E7JDczRtdXasHeKKMM4w0giMh149DrAz54zTlHhNywzdGIqRgxJFGsYyCCvhXLAj62am+HzNYstvMSbcnFvKTnR6QufLHRW8wMHfq1ElKeUILCLNSlKoJkJzXyvBxCLu5hgjOhx8SH1Ht7V555t5Un4fLolXKH4JAPCw/gfavUNdTinDIrmMxToJEPUH9/qD7itOn1Mqnh8oqsqUvmedOSOSJuIvtmOEHxSkbfcv2jXoXgPBIbOIQwLpUdfVj6k+Zrt2dokSLHGoRFGFVRgAVzV5fqJWv4HtdaiKUpWcsM17U+I3liXuLOPV3yJG8mkv3Xdlzkj3D9T0xWKXnMd7Ocz3crqfLvWUb/qrgGvSHFbk3ha3hJEI2uJV8x5wofNj0Yj4Rnz6U/mbhV0WzazCIIMJA0UZQBcBU3U+XViTV1O3dz9fyRlnHBXuwm5hW5lheNC8gDxuwBbKDDKCd+m/zq7828ASS5EUue5uSJFGSFM8alWRsHfXH4h7x+9Z5b2sjsLuO2EF1aTRmURDTHIjHAcL0BzkHTsQa3Ti3DVuYjG+RnBVl2ZGG6sD5EGpXeGzMeDyHMeSujg1rw+BpZFCxxqC2lDnw9DpUZJ6g/fWP8189PPctLZB7VDH3bEN45VByC3kuMkDG+D18q2lONy26FL6F3IGBLBGZElHqVUExsfNSMb7HFZVwHswuLydpJozaWxdmCnGvBJKqF8sA9Tt7GvKpQy5WciSfaJReF8NmupBFbxtI5PkM9fMnyHua9J8gcuf6Ps0hYhnJLyEdNTYyB7AAD8K73L3L1vZRiO3jCDzPVmPqzHcmpWl18rOPQQgoilKVQTFKUoBSlKAUpSgFU/i/D1tZe+Kg2zvqfb+okb4pPaN/r+hAb1q4V8ugIIIBBGCD0IPUUBBcw8aFpHEI1DyzyLFCpOAS2+SR9VVy34Y86iOJ8aeC7js74xTQXMLsW0adHd41BlJYMhz12x704xwQQaA6u9pG4kjaMnvbRhnxLjJeLf4cEqCdiOnY4s6QR/SrVTdXc6rFC5OvOrcEkeFIx8TEADb1xQHJw65eFBJbP9NsyMrobXLGPRTn9MoH1SdQ/W6VO8N4rFcAmJw2PiXoyn0ZTup9iKotxy6vCIVubd5XuSwEiCTSl1LKcYKaSq+JsjSFwB1wKsfGobTELXvdxXEmlFZHKvrbHhRlwzDP4etAWSlQQ4Zdx/1V3rHktxGH/wCZCh+ea/Hn4gOkNq/v3sifkYz++gJ6lQH0niB6xWqe5lkb8u7H76SWV0wJuLxYl8+4jCbftyF8fhigJTiPE4oF1SuEHkD1J9ABux9hUOwnvdiHtbY9d9M8g9P9yuP7W/1aiLvjVnZSyrBBNd3MIUzlFMkiK4JDM7n0+qp/AV24ebsz28mxsbpAsMnmJjuA/wBkMDpAP1l9xkCe4LPbmMJbFNCMY9KYGlkzqXHrsT+dcnELFZF9x0P+fKs6i7P8zXN8Ltra5WeRlKaTEgwR4lYeIlW3Ods4qzcNiku4UjLN9HAHeS40Ncn6xUdY4ic77EjYbbkD64TaCd8qB9HRgxf/AG8qdCP90mBj1b7t7VXxFGFAVQAoGABsAB0FfdAKUpQClKUApSlAKUpQClKUApSlAKUpQCoKfgbROZLJxExJLxNkwuTuTpH9Wx+0v4g1O0oClcRug1zDLcAwzRArDHMf0Gt9jKJAMO2nwgeFtzsM1XOfeVZYpLS8hnmmm+lRhtamZRqDDUqDBVF+yGAx771qssYYFWAYHYgjIP4edQ/+rMaZ+jvJbeeIm8H+GwKfICgJeBiVGeuN8jH5Z2+6s35hhm+nq10kkltJOi281vO6mE4ACvECFYawcnfr+FXD6PfJ8MsEw/3kbI395WI/5ageEcvvaytLFw+IMxJ8F25XJ6toZMAnPXrQHUXlG3/0qY5TNKrW/egSTysNYkAY41YIORt09q61zeK1rxGxmnJuo5XaESN431Ylg0gfENXh0j7NWhhdGZZvoUIkCFAzXJ2ViGIwIj5gfKjcJupJRK30SGQDAdYjLIBvsHYqB1Pl50BBx8QlaS14lbWskgniaGWMBUfY6kkYsQFCurjc9H867EXcPamzEYuJGcu8du2Uidn73He40xhSdvPA2HlU5/qwj/8AqZJbn9WRsJ/hoApH3g1NW8CxqFRVVR0CgAD8BQEFb8vGRtd2wbxahAme6DerZ3lbpu2wxsBVgAr9pQClKUApSlAKUpQClKUApSlAKUpQClKUApSlAKUpQClKUApSlAKUpQClKUApSlAKUpQClKUApSlAKUp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04" name="AutoShape 4" descr="data:image/jpeg;base64,/9j/4AAQSkZJRgABAQAAAQABAAD/2wCEAAkGBxQSEhUUEhQWFRUXGBsbGBgWGBkaHBsdFx8YGxkaIh0eHCghGR0mHxobIjEhJikrLi4uHSAzODMsNygtMCsBCgoKDg0OGxAQGywiICYsLC8vNDQyLSwsLDQsLC8sLCwsMi81LCw0LCwsLCwsLCwsLCwsLCwsLCwsLCwsLCwsLP/AABEIAOIA3wMBIgACEQEDEQH/xAAcAAEAAwADAQEAAAAAAAAAAAAABQYHAwQIAgH/xABJEAACAQMCAwYCBgYGCAYDAAABAgMABBESIQUGMQcTIkFRYTKRFEJScYGhI2JyscHRJDOCkpPwFRZTY3OisuEXJTRD0vE1dML/xAAaAQEAAwEBAQAAAAAAAAAAAAAAAgMEBQEG/8QAMBEAAgIBAwIEAwgDAQAAAAAAAAECAxEEEiETMSIyQVFhcfAjM0JSgZGx8RShwQX/2gAMAwEAAhEDEQA/ANxpSlAKUpQClKUBHcc43BZx95cOEQnSCQTknJxt9xqp3Ha3w9fhaR/uQ/xqK7fJ8W1un2pSf7qn+dYlXQ02lhZDdLJnstcXhG3zdtNsPht5j95UfxqPm7bfs2f96X+S1kFK1LR0r0KutP3NQuu2m5P9Xbwr+0zN/Ko6Xtf4gencL90ZP72qgxoWIVQWYnAAGST6ADcmrXccjS29m91et3AxiKLrK7tsoI6KPPzOPSvJw09a5SPYuyXZndPazxL7cX+EP51+f+LHEv8AaR/4S1HcE5AvrnBWHuk+3OdAx5nBGo/KoDiNuscrokglVGKhwMBsdSPbOa9jGiUtqSZ43Ylllw/8WOJf7SP/AAlr6Ha1xL7cX+EP51RaVZ0Kvyoj1Je5oMXbBxAdRA33oR+5qkrftrnA8drEx/Vdl/eDWWUrx6ap/hPepP3Nhg7bR9e0I/ZkB/eoqQg7aLU/FBMv90/xrLOV+ULq/P6BMR+cr5EYx13+sfYflX5ccsyPcyQWSyXSxnQ0irhS6ga8H4QobOMnyrNKrTbtv/SxStxk2i27WeHN1eRP2oz/AAq18F4zDdx95byCRM4yM9R5b15w5k5SksI4zcyRiWQ+GFDqYKBu7HoN8DbNaZ2CTZtrhPsyg/NR/KqLaK1W5wbJwnLdtkalSlKxF4pSlAKUpQClKUApSlAKUpQGO9v8+9qns7fuFZpwvhyS/wBZNHAM/HJqwfYAD/O9X7t7kzc249Iifm3/AGqu8lctScTYQodCR7yv10gnwgerHB+VdNScKINe/P8AsxTy7MJZ/ouHIPIPD5dbNcR32nGdGpAmQfq5JJ2G5PrttvVub+UFTiiWdmcCYKVVjnu9Wc5PXAA1Y6+VXrmi/h4BbLFZQ/pJSQJHyRlcZZz9Y77LsOvkKySw47Il4l5IxeQSq7sep3w3/LtXlHUk5WJ8cls9qxHBs3LvL0FkpMOFwxj78p3k8zL8YjXpGoII6HoScAZPNdQr3qO5Go6tJkfW4KY8TNkKcZ/q1ICnfJPTu8URdMadCLiUrtnIKOT5er4rr2rp32tWIKjQzyLJkFCdQVQFCqDt0AOK57bbyy/GODr888ZFtZySkSTMcIhZdMQd9lYjbWAd8eLpWAqMACrr2n8xC5nEcNw00EYB6AIZDnJXAGoAbZOfPFUuuroqtsdz9TLdLLwclsmpgPLzq2cC5UtJXQS8StxllBjUOC2SBp1nAUnpnBqs8Nk0uNsk7ADzJ2Ax55O1bPyr2dxWSfSrwd9Oo16ANSx4Gdl+u+3X16VDU2yhNrLSxx8SNK3S7HS7ReQrK3sHlhQQyRYOQxIbJA0nJ3Jzt55FQnIHJCSRRXE6CVpmIhiY4jCp8UsmN2A+z93rtXededpuItg+CBWykQ9RtqY/Wbr7CtD7H+Id5axhusEskef1JE7z8iKqmra6OX3ZcnCU+CwXcfep3ayakAIB093AoUH4IgczAe5KjqTtivrgTL3SiN2CkKQkQ1tlhkktvuc9cLUZGI+4CEsRKNKKFZVPVvGwXOkD6urB6Yrrc7cyC1s2CXOi4ZcQpGhzk+eXBIUeu1YlHLwi7JmPaBxUXN65VCixfogGOWJQtrZjk5JYnzOwFXvsAl3u09oz/wBQrIj+Z3JO5JPU+5rUuwJ/6Tcj1iU/Jv8AvXWur2adx+u5kjLNmTbaUpXHNgpSlAKUpQClKUApSlAKUpQGDduj/wBPQekK/mz1ZuwNYvo9wVP6YyDvBnooB7sgehy2/rn0qqduB/8AMR/wU/e9UzgvF5rSVZrdyjj5EfZYfWHtXWdTs06SMm/bY2z1FxjhsdxGySRpICPhcAg+x22+/qKzM9nVnDKfBJMdW41lYo87hdvG+B5n2yRVg4Jzlcsg+mWNxC4GdUcbPG4AzkEZK7euR71P309m6RTu6qsukJKHKZ1jKDWpGx8snqa5ilKGUmasJlaac6iBIqtpAWVHARATugBRgH2yfETnBJ6Cq3znzkbSLuLSWJ3cEOyAsyA9Tr1kM5JO/Xzq8cV5elNtJFZXJiYrhc6GGPs6tOsZ9ck71514hYSW8jRTIUkU4Kt+/wBx71p0lUbHy+3oVWzcVwdYCv2lK7BjJrkpYjf2wuDiPvVyc48QOUyfIagtepGGeteQCM1qfZ3zvxAJoMEl5BGQpdBmWPI2HXxjHrv71ztdS340aaJrylr5w5AtZ5BNIvd7gHucB5iRspB8Ix9rqcda6dlwyK0hZYY+7V86ojIxlk6AqGIOc+YQAEY8WKuXC+LRXWqJ0cMFDGOeMoxVsgHSw6AjGa6tpY2036S3mOVJQ4kD6SD4kKyagpBG4wDtXO3yxtzwaMLOSBvOKRwBppbmIBQdCMRJjAHhVV0HUSNzg+Q6Csa5n5imv5u+mxnAVVX4VUeQ+e5q1drfAbuO4+kTOZ4WGEkwAE/UIGy+ufOs/rqaOmKW/OX/AAZbpvO0VpXYM39OmH+4P/WlZrWk9g//AK6b/wDXP/XHV+p+6kQr86N2pSlcI3ClKUApSlAKUpQClKUApSlAYD24D/zEf8FP3vWemtH7dUxfxn1hX8mas5rvaf7qPyMFnmZYeMc63tyqo8zLGqquiM6QdIxk43YnzycVK8u8Tmk4VfwSgyW8UamMkfA7MMKD5j62PL8apNS9tzNcx2zWqSYgYEFNK76tzvjNQsoW1KCXdEo2POWzqWPFZ4XV4pXRl+Ehjt5dDkflXNxXj9zdY+kTNLjpq07fdgDFRtKu6cM5wiG54xkUr6ijZ20orO32UUsfkoJrnueGzxjMsE0Y9ZIpEHzZQKdSKeMrI2vGcHWqa4BzTc2UcyWz6O+06mxlhpzuudgSDjOKj7Lhk839TBNL7xxO4+agiuK7tJIiFmjkiJ6CVGQn7gwGajKVc/C2mepSXKJTg/H7uO7SeJ3knJ0+Ily4YjMZz1B9PLr5V3e0KXTxK57vMZ1DUFJHi0rqO3vUJwnicttKJYG0SAEA4BxnY9acV4nLcymWZtcjYy2AM4GB0qPS+03YWMHu/wAOMnfi5tvliES3UgjAwF8JGPTcZP4moZmyST1NflKtjCMeUsEXJvuK0zsFT+mTn0gx83T+VZnWrdgMf6a6b0jQfMn+VU6p/ZSJVedG00pSuGbhSlKAUpSgFKUoBSlKAUpSgMS7fI8XFu3rGw+Tf96y2th7f4NrV/d1/IGseruaR5pRht87FKUrQVnPbIhD6204Axtnz3286tPBOSDcYk1EQLJEkh21MZWQaVA+HAbJY/n5Ve1lCq+Yw/Tr5dfx3rXuTFzYS42/plt+TW+1cXU22xuaUmlz68dl+pvrjF15ws/2aLwHl62sk0W0SxjzI3Zvcsd2P3mnMw/o0v7J6+fzpZ8w28rhI31FtWCFbSdPXDYwce1QfM/MkTWp0iQiQMEYIcEqGLD8NJz91ZSZP8uxhbW3CgAd1H0x9kelc3E+GRXCGOeNZEPVXAP/ANVEcL45DFaZYsBbRRCXwk4zGjDH2tmHSphOIxF2jDjWrBSP1iusD3OnegMB5z5GFtczd0zfRk0ejMhcE4Odyo233O+/rVR4hZmJ9OQQemOv4jyNbNz+P/yBznKxf9Kisc4zp75tOc58Wcdfb2rXpbbXeo7njD+JXbCCrbxydOlKV2TCK2PsBg8F0/qyL8gT/Gscrduwm302Mj/blP8AygCsuteKmW0rxmk0pSuKbRSlKAUpSgFKUoBSlKAUpSgM17d7bVYxPj4Jh8mVh/KsKr0l2q2fe8MuB5qA4/sEH92a8212NDLNePiY714hSlK2FJ2rJ5QGMWfLONz54rW+TZcWExPld2+fxMFZJZq2l9MgTp1OM9fMbita5LXNjMPS8td/XxW5rgatrrvt6/P07nRq+6X17li4VweZLe0MQdm7l9RZx4DKsYGM9AME4A6j3rg5l4PNFE/1oo5JZEYsNQWSFgRjA/8AcJ/A1fwKhecz/Q5vdT+41Uelci4Tcy291EIwFuI4zG5ZcYWGJcYySCWBG46V2eKWVywuGEBUtKsykOpIEMaZXwnOt9LJt0Bzmrbw8foo/wBhf3CuxQGT85KgivRGNKaIdKgYABRMYFZLxh8yt4NOCQT9r9atc7QMg8R9zBj+7GKyTjYIlOpg3Ujf4Rnp7Vdpcf5Efk/r+yNv3T/Q6NKUrvHPFejeyO20cLg2xr1v/eY4/ICvOQFerOWLPubS3i+xEg/HAz+dYNfLwJfEvoXibJOlKVyjWKUpQClKUApSlAKUpQClKUB1OLWnfQSxn66MvzBFeTZEKkqeoJB/DavXteYe0Hhv0fiFwmMAuXX7n8X8TXR/8+XLiZ9QuzK9SlK6ZlOe2EeG7zIO2NPXqc+1a3yhMiWE7O4VReWxJYhQADB1J2rI7e40BhpVs4+IZAxmpe35leM5QuBkNp/RsoYALqAZTg4GM1xdVTa7dyi2ufj7G6qcFDGV9ZN7uecoztaxvcH7Q8EX+Iwwf7IaoDm3mKf6JL3kcKgjAAd8ktsoB04JOfSsy/19uf8AaP8A3Yf/AIV05uZnlCpM8zIHD+Luzgjp0Gce1UOuxLyP9ixSh+ZGx8v87yTxKyWo0L4CGmAcFPCcjRjy+1U/DzXb/wDukwH/AHo0r/f3T86wG05tkh1CF5FQsWxpiO56nxKSK5zz5c/7R8fsw/8AwoqrGvI/2DlD8yL1z5dpIt80bq65txqUhh0TzH31k3GAvetpz1OrP2vb2rvcR5gefAkZ8AgkKsS6sb4JVRkZ3wajL647xywULn08/c+9adLTYr1JxaWGVWzi62k0cFKUrsGIlOVrHv7y3i+1KoP3A5P5A16qAxWBdifDO9v+9I2hQn+03hH5E1v1cnXyzNL2RroXhyKUpWEvFKUoBSlKAUpSgFKUoBSlfCzKTgMCfTIz8qA+6xbt54VplguANnUox913X8iflW01Ve0zg30rh8ygZdB3ifem/wC7NX6aeyxMhZHMWjzVSlK7pgFKV+quf8+leNpLLB+UqR4VwG4uXVIYmJYgBiCqDPmWIwBUrzVyLdWEayzd20bHGqNiQCegOQOvrUHdBS255J7JYzgrNFBJAAJJ2AAySfQAdTVi5Y5QmvB3hIhtwcGZ+hP2UUbyN7CtS4XwSDhseq2hPekbT3O8jeuiMYKjzJOkAbkmqLtXCvhcsnCly5Zh9zbvG7JIpR1OGVtiDgHB+dfGg41YOknAbBwSOoz0z7Vt3AuR7YEyyxSXdwzFnaQju9THUcdEPX9b+FUDtR4qZbzuQU7u3XQqxDCKx3kA+0dlBOB0xUatU7JKKXzPZ1KKbKfSlc1natLIkaDLOwVR7scCtpQbj2HcJ7uzeZhvM+37KbD89VaRXT4Nw9beCOFekaBfkNzXcr5+2e+bkdCEdqwKUpVZIUpSgFKUoBSlKAh+ZeOC0jBC63bVpUsFXwjUzsx+FFG5P8TWVJ2xM0uhpVRCca47Yuo9xqmV2Hvo/Crh2qcKkuFiSI+J47iJVP1mZUkVc+WRER+NeepU6hwVI2YMMFSOoIPQj0q+mnqZ57EJz2npjh3CVu41le9muY3GVEbCKMj7osE/cSa7N7yhblcwIsEy7xzRjDBh0yRu6+qnOazLske9sXQzQyJY3JChnwNMjY7t9JOpQ/w5I3JX8duqqSw8EkyP4JxAzR+IaZUJSVPsuOv4EEMPYiu+RnY1B3bdxexP0S5Bib/iIC0Z/FQ6/gvpU7UT08xc/wDA/oV9LEBhCdcf7L7j5HI/Cq7W99s3Lf0i1FwgzJBucdSh+L5dfnWCV3dNb1K0/Uw2R2yFd3hRwxbJUqMgjy966VWLs94V9K4hBEVDJkvICdtCbnPqM6RjzzTUrNUuccEEm3hF+7OU4tM6TzXLraKc4kCkyjfZRpBC+erI9qju1vniK5X6JbnWocGSQfCSm4VPXB3LfgK1/jvClubeSBiVV0KEocEAjG1YLxjs0u4p+7twLheuoYXQPSTJ0ofx39K51Eq5Wbp8e3sbJqSjiPJpfIzrJa2bR4XRaSBBjIWVSqu2PM/zPrX4kkjW5YfHIqLJK5OR3gAPXLMd9kCqg9/ON5Ps5LW0FszxmXMmCj5Ve92Y6jgFgAcKud9yQKk43jyHYyRQxBhk6mU46v4VaMaQMBic7npWeeNzx7li7I+uYOMJZ2jTSJNKowNK+BNTkKuo4QsM48jXn7+ZPz3q2dofNJvJzHFK7WsZHdhsAMwGC+AB6kDP3+dVOuno6XBbn3Zlunl4QrR+xPgPfXbXDDwQDb9tunyGT8qzuGIuwVQSzEAAdST0FeneR+ACxs44fr41SH1dt2+XT8KlrLdlePVnlMcyyT9RHMvFzbRju17yaRhHDHnGpznqfJQAWJ8gDUvVb4bELi+luDutvmCH01bGZx75wmfLS3rXGNh92/LGQHmnma4O7ypK6DJ8lQHSEHkMffmvp+FXaA93fE/8eKNwPxXQfzqfrFO2vmyZy1nBrSFSBNMAwV3OD3QfGMDIyM7k4r2MXJ4R43gt7c+CCTu5p7OcjYiCUrJ+CNlW+7XmrpYXiTRrJG2pGGQf89D7V5EtOGGRlhiXVJIQigDcltvy6n0ANeneSLfuxdICSq3GkfhFDqI+9tR+/NWW1OtpM8jJS7FmpSlVEhSlKAr/ADlJoS3fzW7t8f23CH8mNQ/O/ZxBfN30eIbkYOoDwyadwJF8xt1G9THOCgrbavh+lwEk+zZX/mwKnnOAT0969TwCjca4/qtZba8i+i3Hdkx6jmJ3QakMco2zkAhW0t7VN/60RhYyxA1xo4BIGzjPmf8AODVQtueIZLGb6V3d3M0rBLVwiF0Z9EIAYYYEYORnrXe4ryTEvdrHJCpfwpb3aCdM4LMkbEiVABnZSQB9WixnkHe45xxJYmKsuqIiZcEE/oWBYDH6ocVclbIBHnWVDlkWzmV+GyBwjrqs5e9Q61K/1T6WGc9Bmrby7zVbdxBHLMIphEgZJgYm1BQDs4HnXstv4TxZ9SzyIGBBGQRgj1BrzZ2jcrGwumCj9DIS0R9j1X7x/KvSccgYZUgj1BzUNzfy3Hf27QybHqj43RvI/wAxV2mu6UuexCyG5HlupHl7jMllcR3EWNSHoejKdmU+xH8K4+NcKltZmhmXS6n8CPIj1BrpV2mlOOPRmJNpnpflTnq1v0/RtplA8UT7OD7fbHuKlOK2PfxgLp65KuMq3s2P45+6sF5V4hw2K0c3kLSXCyfo+7ZlcqwGPECNIBB396s3I/aMv0l4ZVaOCcqIy0jSGN8Bd3bxENgb+RrjWaeSbcU8I2xsTSyXSbhU2RHLG3cgKVWEpIQU33LhWx0wBq9/Ssq5350uJHlto2kjg+B1kjjSVsddRVQQD6fOpq47UryzlltpEinMMjIHbKkhSQpONicYqK5z5rsOIKrtbzRXIXBkj7vBx5EFvGueh2Iq2imUZKU45RGyaawmUSlKsfIvKknEbgIMiJSDK/ovoP1j5V1JSUVlmRLLwi4di3KXeSfTZV8EZIiB826FvuH7/urbK69hZpDGsUShUQAKB5AVzk461wrrXZPcboQ2rB1uKXghhllbYRozn+yCf4VXeXL9be1hSTZyokk6fHLmWTz/AFq+O0LjMAsbiLvUMjoVEasGdtWxAUZJOM+VUm/5akvruSdYbuSJguhHP0WMaEVDqZ8yb4Pwp086jBRfmeCTb9DRbnmNVilkznuo3dun1FLEf9I/Gq9JdWyWIsXH0q5mjLPDGNTGSbLs7eUQ1k7sRjGB0qOl5at4YZ/pU8UUSKGuLe02Yr9VZZWJkcEg/Yzv1qb4jbxWqW8doscFrcP3cs0OA4MgPdtqAySWGnUTnxCovGeD0pPLvKcdiJVeZJL827EhDnuVOxAI6MT1Y4JwcedaL2eTa7Z2xgmeXI/tYH5YqD4NwwW30qwRd1fvUbGWkin1Aam6syNlck5xpPnU32fxFI7hDuFuGCsOhwkevH3PrH3g1KUnJcniWC00pSoHopSlAcF7aJKjRyKGRhgg9DVfu7C4hjeNS9zbspXGoLcIp2IVztJgdM4b3NVztu49JbwQRQuyNKzEspIOI9JwCPdh8q6XZ52pCTTb37ASHZJtgregb7Le/Q+1WdKWzfjgjuWcE9dm3uGs0hVQLRw3cMmiYFFKRIFcDSgJyWzjwjrUFxmwvbfivDrmadZ+9d4dJQhYtYJwNPUkfWx5b7VaefEimWO3KgySnUHHxxxpgySAjdTjCgjzYVS7fnERNpM11aEHwpeoLmHz6Sqe8XbI+Lb3ryNcpeVHraXclJYHvOIzs8d53BlWGGe3uNCIYRiTKBuhfUMlSNqmrq7ubqEtZC3eKN2jAuUeRpe7OhzkMNO4O5BzjNQPL18lqwuFti6SuYw1ldNNEzuSxPcyFSrHBJ2J6/fXa5YvI7KZ0N60ds7u6wXVu0bIzksVWViAVyemD99Rawekrx/hdlbIZGt1XwksYS8R2G+6Yrj5bvj3lmYHlMF1DJIYp21sgTRpYOSSM6sEEnyr751tXvbaVbQpKxQgaHXcn3B22r65RszHcLE4wbextowPdy5f84xU8R2Z9cnnOTn595Mj4jF5LOg/Rv8A/wAn1U/lXnXivDZLaVoZlKOpwQf3j1B9a9aVV+eeS4uIx4OEmX4JMdPY+q1o02q6fhl2/gqtq3crueaKmeUbm2iuUluxIUjIZVjA3dSCM/qjrt6V1eOcGmtJWhnTS4+RHqD5iuhXVklOOM9zKntZ3eOXCSXM8kWrQ8ruur4sOS2/zrpUqa5U5Zmv5hHCNh8bn4UHqff0Fe8Qjz2Q5kz55X5dmv5xDCPdmPRF8yf5edekuWeARWMCwwjYfEx6s3mxrj5W5bhsIRFCPd3PxOfU/wAvKpmuPqdS7XhdjXXXt+ZS+Mzd6b2SVpzDaYAhgYxlyEWRmLKQT8WBvgAVEWPcSJrl4a6xssZh7+YOZmmIWNQNbBck7lsEDG1WORB9Jv48eF4I3OemSskZ/JFqE4XyWz8IjjR5I7ho4JQ0js/dzRBSpGc6VyANI2HpWUtOivMFxaCeMcNgingEcpWLDCS2LYkZCApLrhtj6dD0qb4kz8QMD2d1IIJ7aYHu9IxnTpbcZD6vD7b9N65eHXRhJuOLS2sU3diPSj7aQSxY6sHLE9AMAD3qC5b45a27XH+jIbm7WSUt4V0QxbZZRJIQoXUS2BnrQH32dyI8OiaO1jMymMwRZMzMhZZnlJOSc5J2233OahJeQ7O2tgs1zPayiR9EaymQSd3IWiYQgEsSApwuN96/Yr9DcsBLBaSTsTILCP6ROdRyTJOVwgGcnSD51cuzvh0KI4ZQ13C7RzSv4pGwco2psnSyFSB03qTi13R4mmcsUFxeMXVWs4nAVpCB9JlVc4AG4hXc9ctv0FWawskgjWKJQqKMAD/O596pHP3aVFZaoYMS3PQj6sf7R8z+qPxxXe7KuYZL2x1zNqlSRkdsYzjDA/JhXuyW3djgZWcFxpSlQPRSlKAonaxyhLxCGI2+nvISxCnbUHAyAfI5UdawPifDZrdzHcRPE3o4xn+BHuMivW9R/GuCwXcZjuI1kU+vUe4PVT7itFOolXwuxCdakefeROdnspv0ymeGTSjZy0iKvwhCTuoz8Hyrebjg0M6Z0+FxncY2ODuD0+41nE/ZlcWN3FdWAS4SN9XdTNpYbEYDYw3XY7fjV2ktry9OmZfolt9ZFcNNIPNSy7Rr64JY+1RtlByzBYPYJpYZwct8NieUdwii2tmbQQNpJ22dx6qgygPmSfSqb21c4ZzYQkEdbg/IrH/E/gK1tIBFFoiUKEXCKBsMDYV5++jdwkMrWy3d5dGSTMwLRxBX0nwZwW1HJLfDtXtCUp5fJ5PhcFDSQxkNA2hxuGRtJH4g7V6E7JDczRtdXasHeKKMM4w0giMh149DrAz54zTlHhNywzdGIqRgxJFGsYyCCvhXLAj62am+HzNYstvMSbcnFvKTnR6QufLHRW8wMHfq1ElKeUILCLNSlKoJkJzXyvBxCLu5hgjOhx8SH1Ht7V555t5Un4fLolXKH4JAPCw/gfavUNdTinDIrmMxToJEPUH9/qD7itOn1Mqnh8oqsqUvmedOSOSJuIvtmOEHxSkbfcv2jXoXgPBIbOIQwLpUdfVj6k+Zrt2dokSLHGoRFGFVRgAVzV5fqJWv4HtdaiKUpWcsM17U+I3liXuLOPV3yJG8mkv3Xdlzkj3D9T0xWKXnMd7Ocz3crqfLvWUb/qrgGvSHFbk3ha3hJEI2uJV8x5wofNj0Yj4Rnz6U/mbhV0WzazCIIMJA0UZQBcBU3U+XViTV1O3dz9fyRlnHBXuwm5hW5lheNC8gDxuwBbKDDKCd+m/zq7828ASS5EUue5uSJFGSFM8alWRsHfXH4h7x+9Z5b2sjsLuO2EF1aTRmURDTHIjHAcL0BzkHTsQa3Ti3DVuYjG+RnBVl2ZGG6sD5EGpXeGzMeDyHMeSujg1rw+BpZFCxxqC2lDnw9DpUZJ6g/fWP8189PPctLZB7VDH3bEN45VByC3kuMkDG+D18q2lONy26FL6F3IGBLBGZElHqVUExsfNSMb7HFZVwHswuLydpJozaWxdmCnGvBJKqF8sA9Tt7GvKpQy5WciSfaJReF8NmupBFbxtI5PkM9fMnyHua9J8gcuf6Ps0hYhnJLyEdNTYyB7AAD8K73L3L1vZRiO3jCDzPVmPqzHcmpWl18rOPQQgoilKVQTFKUoBSlKAUpSgFU/i/D1tZe+Kg2zvqfb+okb4pPaN/r+hAb1q4V8ugIIIBBGCD0IPUUBBcw8aFpHEI1DyzyLFCpOAS2+SR9VVy34Y86iOJ8aeC7js74xTQXMLsW0adHd41BlJYMhz12x704xwQQaA6u9pG4kjaMnvbRhnxLjJeLf4cEqCdiOnY4s6QR/SrVTdXc6rFC5OvOrcEkeFIx8TEADb1xQHJw65eFBJbP9NsyMrobXLGPRTn9MoH1SdQ/W6VO8N4rFcAmJw2PiXoyn0ZTup9iKotxy6vCIVubd5XuSwEiCTSl1LKcYKaSq+JsjSFwB1wKsfGobTELXvdxXEmlFZHKvrbHhRlwzDP4etAWSlQQ4Zdx/1V3rHktxGH/wCZCh+ea/Hn4gOkNq/v3sifkYz++gJ6lQH0niB6xWqe5lkb8u7H76SWV0wJuLxYl8+4jCbftyF8fhigJTiPE4oF1SuEHkD1J9ABux9hUOwnvdiHtbY9d9M8g9P9yuP7W/1aiLvjVnZSyrBBNd3MIUzlFMkiK4JDM7n0+qp/AV24ebsz28mxsbpAsMnmJjuA/wBkMDpAP1l9xkCe4LPbmMJbFNCMY9KYGlkzqXHrsT+dcnELFZF9x0P+fKs6i7P8zXN8Ltra5WeRlKaTEgwR4lYeIlW3Ods4qzcNiku4UjLN9HAHeS40Ncn6xUdY4ic77EjYbbkD64TaCd8qB9HRgxf/AG8qdCP90mBj1b7t7VXxFGFAVQAoGABsAB0FfdAKUpQClKUApSlAKUpQClKUApSlAKUpQCoKfgbROZLJxExJLxNkwuTuTpH9Wx+0v4g1O0oClcRug1zDLcAwzRArDHMf0Gt9jKJAMO2nwgeFtzsM1XOfeVZYpLS8hnmmm+lRhtamZRqDDUqDBVF+yGAx771qssYYFWAYHYgjIP4edQ/+rMaZ+jvJbeeIm8H+GwKfICgJeBiVGeuN8jH5Z2+6s35hhm+nq10kkltJOi281vO6mE4ACvECFYawcnfr+FXD6PfJ8MsEw/3kbI395WI/5ageEcvvaytLFw+IMxJ8F25XJ6toZMAnPXrQHUXlG3/0qY5TNKrW/egSTysNYkAY41YIORt09q61zeK1rxGxmnJuo5XaESN431Ylg0gfENXh0j7NWhhdGZZvoUIkCFAzXJ2ViGIwIj5gfKjcJupJRK30SGQDAdYjLIBvsHYqB1Pl50BBx8QlaS14lbWskgniaGWMBUfY6kkYsQFCurjc9H867EXcPamzEYuJGcu8du2Uidn73He40xhSdvPA2HlU5/qwj/8AqZJbn9WRsJ/hoApH3g1NW8CxqFRVVR0CgAD8BQEFb8vGRtd2wbxahAme6DerZ3lbpu2wxsBVgAr9pQClKUApSlAKUpQClKUApSlAKUpQClKUApSlAKUpQClKUApSlAKUpQClKUApSlAKUpQClKUApSlAKUp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06" name="Picture 6" descr="https://upload.wikimedia.org/wikipedia/en/e/e5/UNIVERSITY_OF_LIVERPOOL_COAT_OF_ARMS.png"/>
          <p:cNvPicPr>
            <a:picLocks noChangeAspect="1" noChangeArrowheads="1"/>
          </p:cNvPicPr>
          <p:nvPr/>
        </p:nvPicPr>
        <p:blipFill>
          <a:blip r:embed="rId2" cstate="print"/>
          <a:srcRect/>
          <a:stretch>
            <a:fillRect/>
          </a:stretch>
        </p:blipFill>
        <p:spPr bwMode="auto">
          <a:xfrm>
            <a:off x="491057" y="548680"/>
            <a:ext cx="4945039" cy="5013248"/>
          </a:xfrm>
          <a:prstGeom prst="rect">
            <a:avLst/>
          </a:prstGeom>
          <a:noFill/>
        </p:spPr>
      </p:pic>
      <p:sp>
        <p:nvSpPr>
          <p:cNvPr id="5" name="TextBox 4"/>
          <p:cNvSpPr txBox="1"/>
          <p:nvPr/>
        </p:nvSpPr>
        <p:spPr>
          <a:xfrm>
            <a:off x="5076056" y="1844824"/>
            <a:ext cx="4067944" cy="1569660"/>
          </a:xfrm>
          <a:prstGeom prst="rect">
            <a:avLst/>
          </a:prstGeom>
          <a:noFill/>
        </p:spPr>
        <p:txBody>
          <a:bodyPr wrap="square" rtlCol="0">
            <a:spAutoFit/>
          </a:bodyPr>
          <a:lstStyle/>
          <a:p>
            <a:r>
              <a:rPr lang="en-GB" sz="3200" dirty="0" smtClean="0"/>
              <a:t>FIAT LUX</a:t>
            </a:r>
          </a:p>
          <a:p>
            <a:r>
              <a:rPr lang="en-GB" sz="3200" dirty="0" smtClean="0"/>
              <a:t>Let there be light</a:t>
            </a:r>
          </a:p>
          <a:p>
            <a:r>
              <a:rPr lang="en-GB" sz="3200" dirty="0" smtClean="0"/>
              <a:t>Genesis 1:3a</a:t>
            </a:r>
            <a:endParaRPr lang="en-GB" sz="3200" dirty="0"/>
          </a:p>
        </p:txBody>
      </p:sp>
      <p:cxnSp>
        <p:nvCxnSpPr>
          <p:cNvPr id="7" name="Straight Arrow Connector 6"/>
          <p:cNvCxnSpPr/>
          <p:nvPr/>
        </p:nvCxnSpPr>
        <p:spPr>
          <a:xfrm flipH="1">
            <a:off x="3491880" y="2060848"/>
            <a:ext cx="165618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146" name="Picture 2" descr="http://minerdescent.files.wordpress.com/2012/03/mayflower-ii.jpg"/>
          <p:cNvPicPr>
            <a:picLocks noChangeAspect="1" noChangeArrowheads="1"/>
          </p:cNvPicPr>
          <p:nvPr/>
        </p:nvPicPr>
        <p:blipFill>
          <a:blip r:embed="rId2" cstate="print"/>
          <a:srcRect/>
          <a:stretch>
            <a:fillRect/>
          </a:stretch>
        </p:blipFill>
        <p:spPr bwMode="auto">
          <a:xfrm>
            <a:off x="0" y="-1"/>
            <a:ext cx="4572000" cy="6858001"/>
          </a:xfrm>
          <a:prstGeom prst="rect">
            <a:avLst/>
          </a:prstGeom>
          <a:noFill/>
        </p:spPr>
      </p:pic>
      <p:sp>
        <p:nvSpPr>
          <p:cNvPr id="3" name="TextBox 2"/>
          <p:cNvSpPr txBox="1"/>
          <p:nvPr/>
        </p:nvSpPr>
        <p:spPr>
          <a:xfrm>
            <a:off x="4716016" y="188640"/>
            <a:ext cx="4427984" cy="6278642"/>
          </a:xfrm>
          <a:prstGeom prst="rect">
            <a:avLst/>
          </a:prstGeom>
          <a:noFill/>
        </p:spPr>
        <p:txBody>
          <a:bodyPr wrap="square" rtlCol="0">
            <a:spAutoFit/>
          </a:bodyPr>
          <a:lstStyle/>
          <a:p>
            <a:r>
              <a:rPr lang="en-GB" sz="2400" dirty="0" smtClean="0"/>
              <a:t>I charge you before God…that you follow me no further than you have seen me follow the Lord Jesus Christ. If God reveals anything to you by any other instrument of His, be as ready to receive it as you were to receive any truth by my ministry, for I am verily persuaded </a:t>
            </a:r>
            <a:r>
              <a:rPr lang="en-GB" sz="2400" dirty="0" smtClean="0">
                <a:solidFill>
                  <a:srgbClr val="FF0000"/>
                </a:solidFill>
              </a:rPr>
              <a:t>the Lord hath more truth yet to break forth out of His Holy Word</a:t>
            </a:r>
            <a:r>
              <a:rPr lang="en-GB" sz="2400" dirty="0" smtClean="0"/>
              <a:t>. </a:t>
            </a:r>
          </a:p>
          <a:p>
            <a:endParaRPr lang="en-GB" sz="2400" dirty="0" smtClean="0"/>
          </a:p>
          <a:p>
            <a:endParaRPr lang="en-GB" sz="2400" dirty="0" smtClean="0"/>
          </a:p>
          <a:p>
            <a:r>
              <a:rPr lang="en-GB" sz="2400" dirty="0" smtClean="0"/>
              <a:t>John Robinson, 1620, addressing the Pilgrim Fathers leaving England for America</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1512168" cy="369332"/>
          </a:xfrm>
          <a:prstGeom prst="rect">
            <a:avLst/>
          </a:prstGeom>
          <a:solidFill>
            <a:schemeClr val="tx2">
              <a:lumMod val="40000"/>
              <a:lumOff val="60000"/>
            </a:schemeClr>
          </a:solidFill>
        </p:spPr>
        <p:txBody>
          <a:bodyPr wrap="square" rtlCol="0">
            <a:spAutoFit/>
          </a:bodyPr>
          <a:lstStyle/>
          <a:p>
            <a:r>
              <a:rPr lang="en-GB" dirty="0" smtClean="0"/>
              <a:t>Catholics</a:t>
            </a:r>
            <a:endParaRPr lang="en-GB" dirty="0"/>
          </a:p>
        </p:txBody>
      </p:sp>
      <p:sp>
        <p:nvSpPr>
          <p:cNvPr id="3" name="TextBox 2"/>
          <p:cNvSpPr txBox="1"/>
          <p:nvPr/>
        </p:nvSpPr>
        <p:spPr>
          <a:xfrm>
            <a:off x="2555776" y="332656"/>
            <a:ext cx="1512168" cy="369332"/>
          </a:xfrm>
          <a:prstGeom prst="rect">
            <a:avLst/>
          </a:prstGeom>
          <a:solidFill>
            <a:schemeClr val="accent3">
              <a:lumMod val="40000"/>
              <a:lumOff val="60000"/>
            </a:schemeClr>
          </a:solidFill>
        </p:spPr>
        <p:txBody>
          <a:bodyPr wrap="square" rtlCol="0">
            <a:spAutoFit/>
          </a:bodyPr>
          <a:lstStyle/>
          <a:p>
            <a:r>
              <a:rPr lang="en-GB" dirty="0" smtClean="0"/>
              <a:t>Orthodox</a:t>
            </a:r>
            <a:endParaRPr lang="en-GB" dirty="0"/>
          </a:p>
        </p:txBody>
      </p:sp>
      <p:sp>
        <p:nvSpPr>
          <p:cNvPr id="4" name="TextBox 3"/>
          <p:cNvSpPr txBox="1"/>
          <p:nvPr/>
        </p:nvSpPr>
        <p:spPr>
          <a:xfrm>
            <a:off x="4283968" y="332656"/>
            <a:ext cx="1728192" cy="369332"/>
          </a:xfrm>
          <a:prstGeom prst="rect">
            <a:avLst/>
          </a:prstGeom>
          <a:solidFill>
            <a:schemeClr val="accent2">
              <a:lumMod val="40000"/>
              <a:lumOff val="60000"/>
            </a:schemeClr>
          </a:solidFill>
        </p:spPr>
        <p:txBody>
          <a:bodyPr wrap="square" rtlCol="0">
            <a:spAutoFit/>
          </a:bodyPr>
          <a:lstStyle/>
          <a:p>
            <a:r>
              <a:rPr lang="en-GB" dirty="0" smtClean="0"/>
              <a:t>Protestants</a:t>
            </a:r>
            <a:endParaRPr lang="en-GB" dirty="0"/>
          </a:p>
        </p:txBody>
      </p:sp>
      <p:sp>
        <p:nvSpPr>
          <p:cNvPr id="5" name="TextBox 4"/>
          <p:cNvSpPr txBox="1"/>
          <p:nvPr/>
        </p:nvSpPr>
        <p:spPr>
          <a:xfrm>
            <a:off x="6516216" y="332656"/>
            <a:ext cx="1728192" cy="369332"/>
          </a:xfrm>
          <a:prstGeom prst="rect">
            <a:avLst/>
          </a:prstGeom>
          <a:solidFill>
            <a:schemeClr val="accent6">
              <a:lumMod val="40000"/>
              <a:lumOff val="60000"/>
            </a:schemeClr>
          </a:solidFill>
        </p:spPr>
        <p:txBody>
          <a:bodyPr wrap="square" rtlCol="0">
            <a:spAutoFit/>
          </a:bodyPr>
          <a:lstStyle/>
          <a:p>
            <a:r>
              <a:rPr lang="en-GB" dirty="0" smtClean="0"/>
              <a:t>Jews</a:t>
            </a:r>
            <a:endParaRPr lang="en-GB" dirty="0"/>
          </a:p>
        </p:txBody>
      </p:sp>
      <p:sp>
        <p:nvSpPr>
          <p:cNvPr id="6" name="TextBox 5"/>
          <p:cNvSpPr txBox="1"/>
          <p:nvPr/>
        </p:nvSpPr>
        <p:spPr>
          <a:xfrm>
            <a:off x="467544" y="1196752"/>
            <a:ext cx="3528392" cy="369332"/>
          </a:xfrm>
          <a:prstGeom prst="rect">
            <a:avLst/>
          </a:prstGeom>
          <a:solidFill>
            <a:srgbClr val="FFC000"/>
          </a:solidFill>
        </p:spPr>
        <p:txBody>
          <a:bodyPr wrap="square" rtlCol="0">
            <a:spAutoFit/>
          </a:bodyPr>
          <a:lstStyle/>
          <a:p>
            <a:r>
              <a:rPr lang="en-GB" dirty="0" smtClean="0"/>
              <a:t>The Early Church Fathers</a:t>
            </a:r>
            <a:endParaRPr lang="en-GB" dirty="0"/>
          </a:p>
        </p:txBody>
      </p:sp>
      <p:sp>
        <p:nvSpPr>
          <p:cNvPr id="7" name="TextBox 6"/>
          <p:cNvSpPr txBox="1"/>
          <p:nvPr/>
        </p:nvSpPr>
        <p:spPr>
          <a:xfrm>
            <a:off x="4283968" y="1196752"/>
            <a:ext cx="1728192" cy="369332"/>
          </a:xfrm>
          <a:prstGeom prst="rect">
            <a:avLst/>
          </a:prstGeom>
          <a:solidFill>
            <a:schemeClr val="accent2">
              <a:lumMod val="40000"/>
              <a:lumOff val="60000"/>
            </a:schemeClr>
          </a:solidFill>
        </p:spPr>
        <p:txBody>
          <a:bodyPr wrap="square" rtlCol="0">
            <a:spAutoFit/>
          </a:bodyPr>
          <a:lstStyle/>
          <a:p>
            <a:r>
              <a:rPr lang="en-GB" dirty="0" smtClean="0"/>
              <a:t>???</a:t>
            </a:r>
            <a:endParaRPr lang="en-GB" dirty="0"/>
          </a:p>
        </p:txBody>
      </p:sp>
      <p:sp>
        <p:nvSpPr>
          <p:cNvPr id="8" name="TextBox 7"/>
          <p:cNvSpPr txBox="1"/>
          <p:nvPr/>
        </p:nvSpPr>
        <p:spPr>
          <a:xfrm>
            <a:off x="6444208" y="1196752"/>
            <a:ext cx="2304256" cy="369332"/>
          </a:xfrm>
          <a:prstGeom prst="rect">
            <a:avLst/>
          </a:prstGeom>
          <a:solidFill>
            <a:schemeClr val="accent6">
              <a:lumMod val="40000"/>
              <a:lumOff val="60000"/>
            </a:schemeClr>
          </a:solidFill>
        </p:spPr>
        <p:txBody>
          <a:bodyPr wrap="square" rtlCol="0">
            <a:spAutoFit/>
          </a:bodyPr>
          <a:lstStyle/>
          <a:p>
            <a:r>
              <a:rPr lang="en-GB" dirty="0" smtClean="0"/>
              <a:t>Talmud, </a:t>
            </a:r>
            <a:r>
              <a:rPr lang="en-GB" dirty="0" err="1" smtClean="0"/>
              <a:t>Mishnah</a:t>
            </a:r>
            <a:endParaRPr lang="en-GB" dirty="0"/>
          </a:p>
        </p:txBody>
      </p:sp>
      <p:cxnSp>
        <p:nvCxnSpPr>
          <p:cNvPr id="10" name="Straight Arrow Connector 9"/>
          <p:cNvCxnSpPr/>
          <p:nvPr/>
        </p:nvCxnSpPr>
        <p:spPr>
          <a:xfrm>
            <a:off x="1331640" y="764704"/>
            <a:ext cx="648072"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99792" y="764704"/>
            <a:ext cx="72008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04048" y="836712"/>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164288" y="764704"/>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7544" y="3284984"/>
            <a:ext cx="8352928" cy="523220"/>
          </a:xfrm>
          <a:prstGeom prst="rect">
            <a:avLst/>
          </a:prstGeom>
          <a:solidFill>
            <a:srgbClr val="92D050"/>
          </a:solidFill>
        </p:spPr>
        <p:txBody>
          <a:bodyPr wrap="square" rtlCol="0">
            <a:spAutoFit/>
          </a:bodyPr>
          <a:lstStyle/>
          <a:p>
            <a:r>
              <a:rPr lang="en-GB" sz="2800" dirty="0" smtClean="0"/>
              <a:t>All scripture</a:t>
            </a:r>
            <a:endParaRPr lang="en-GB" sz="2800" dirty="0"/>
          </a:p>
        </p:txBody>
      </p:sp>
      <p:cxnSp>
        <p:nvCxnSpPr>
          <p:cNvPr id="25" name="Straight Arrow Connector 24"/>
          <p:cNvCxnSpPr/>
          <p:nvPr/>
        </p:nvCxnSpPr>
        <p:spPr>
          <a:xfrm>
            <a:off x="2411760" y="1628800"/>
            <a:ext cx="0" cy="15121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76056" y="1628800"/>
            <a:ext cx="0" cy="15121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236296" y="1628800"/>
            <a:ext cx="0" cy="15121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1512168" cy="369332"/>
          </a:xfrm>
          <a:prstGeom prst="rect">
            <a:avLst/>
          </a:prstGeom>
          <a:solidFill>
            <a:schemeClr val="tx2">
              <a:lumMod val="40000"/>
              <a:lumOff val="60000"/>
            </a:schemeClr>
          </a:solidFill>
        </p:spPr>
        <p:txBody>
          <a:bodyPr wrap="square" rtlCol="0">
            <a:spAutoFit/>
          </a:bodyPr>
          <a:lstStyle/>
          <a:p>
            <a:r>
              <a:rPr lang="en-GB" dirty="0" smtClean="0"/>
              <a:t>Catholics</a:t>
            </a:r>
            <a:endParaRPr lang="en-GB" dirty="0"/>
          </a:p>
        </p:txBody>
      </p:sp>
      <p:sp>
        <p:nvSpPr>
          <p:cNvPr id="3" name="TextBox 2"/>
          <p:cNvSpPr txBox="1"/>
          <p:nvPr/>
        </p:nvSpPr>
        <p:spPr>
          <a:xfrm>
            <a:off x="2555776" y="332656"/>
            <a:ext cx="1512168" cy="369332"/>
          </a:xfrm>
          <a:prstGeom prst="rect">
            <a:avLst/>
          </a:prstGeom>
          <a:solidFill>
            <a:schemeClr val="accent3">
              <a:lumMod val="40000"/>
              <a:lumOff val="60000"/>
            </a:schemeClr>
          </a:solidFill>
        </p:spPr>
        <p:txBody>
          <a:bodyPr wrap="square" rtlCol="0">
            <a:spAutoFit/>
          </a:bodyPr>
          <a:lstStyle/>
          <a:p>
            <a:r>
              <a:rPr lang="en-GB" dirty="0" smtClean="0"/>
              <a:t>Orthodox</a:t>
            </a:r>
            <a:endParaRPr lang="en-GB" dirty="0"/>
          </a:p>
        </p:txBody>
      </p:sp>
      <p:sp>
        <p:nvSpPr>
          <p:cNvPr id="4" name="TextBox 3"/>
          <p:cNvSpPr txBox="1"/>
          <p:nvPr/>
        </p:nvSpPr>
        <p:spPr>
          <a:xfrm>
            <a:off x="4283968" y="332656"/>
            <a:ext cx="1728192" cy="369332"/>
          </a:xfrm>
          <a:prstGeom prst="rect">
            <a:avLst/>
          </a:prstGeom>
          <a:solidFill>
            <a:schemeClr val="accent2">
              <a:lumMod val="40000"/>
              <a:lumOff val="60000"/>
            </a:schemeClr>
          </a:solidFill>
        </p:spPr>
        <p:txBody>
          <a:bodyPr wrap="square" rtlCol="0">
            <a:spAutoFit/>
          </a:bodyPr>
          <a:lstStyle/>
          <a:p>
            <a:r>
              <a:rPr lang="en-GB" dirty="0" smtClean="0"/>
              <a:t>Protestants</a:t>
            </a:r>
            <a:endParaRPr lang="en-GB" dirty="0"/>
          </a:p>
        </p:txBody>
      </p:sp>
      <p:sp>
        <p:nvSpPr>
          <p:cNvPr id="5" name="TextBox 4"/>
          <p:cNvSpPr txBox="1"/>
          <p:nvPr/>
        </p:nvSpPr>
        <p:spPr>
          <a:xfrm>
            <a:off x="6516216" y="332656"/>
            <a:ext cx="1728192" cy="369332"/>
          </a:xfrm>
          <a:prstGeom prst="rect">
            <a:avLst/>
          </a:prstGeom>
          <a:solidFill>
            <a:schemeClr val="accent6">
              <a:lumMod val="40000"/>
              <a:lumOff val="60000"/>
            </a:schemeClr>
          </a:solidFill>
        </p:spPr>
        <p:txBody>
          <a:bodyPr wrap="square" rtlCol="0">
            <a:spAutoFit/>
          </a:bodyPr>
          <a:lstStyle/>
          <a:p>
            <a:r>
              <a:rPr lang="en-GB" dirty="0" smtClean="0"/>
              <a:t>Jews</a:t>
            </a:r>
            <a:endParaRPr lang="en-GB" dirty="0"/>
          </a:p>
        </p:txBody>
      </p:sp>
      <p:sp>
        <p:nvSpPr>
          <p:cNvPr id="13" name="TextBox 12"/>
          <p:cNvSpPr txBox="1"/>
          <p:nvPr/>
        </p:nvSpPr>
        <p:spPr>
          <a:xfrm>
            <a:off x="971600" y="3573016"/>
            <a:ext cx="6984776" cy="707886"/>
          </a:xfrm>
          <a:prstGeom prst="rect">
            <a:avLst/>
          </a:prstGeom>
          <a:solidFill>
            <a:srgbClr val="92D050"/>
          </a:solidFill>
        </p:spPr>
        <p:txBody>
          <a:bodyPr wrap="square" rtlCol="0">
            <a:spAutoFit/>
          </a:bodyPr>
          <a:lstStyle/>
          <a:p>
            <a:r>
              <a:rPr lang="en-GB" sz="4000" dirty="0" smtClean="0"/>
              <a:t>All scripture</a:t>
            </a:r>
            <a:endParaRPr lang="en-GB" sz="4000" dirty="0"/>
          </a:p>
        </p:txBody>
      </p:sp>
      <p:cxnSp>
        <p:nvCxnSpPr>
          <p:cNvPr id="16" name="Straight Arrow Connector 15"/>
          <p:cNvCxnSpPr/>
          <p:nvPr/>
        </p:nvCxnSpPr>
        <p:spPr>
          <a:xfrm>
            <a:off x="1547664" y="836712"/>
            <a:ext cx="72008" cy="2592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75856" y="764704"/>
            <a:ext cx="72008" cy="27363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48064" y="764704"/>
            <a:ext cx="72008" cy="27363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76256" y="836712"/>
            <a:ext cx="0" cy="26642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178698"/>
          </a:xfrm>
        </p:spPr>
        <p:txBody>
          <a:bodyPr>
            <a:noAutofit/>
          </a:bodyPr>
          <a:lstStyle/>
          <a:p>
            <a:r>
              <a:rPr lang="en-GB" sz="3600" dirty="0"/>
              <a:t>But as for you, continue in what you have learned and have become convinced of, because you know those from whom you learned it, </a:t>
            </a:r>
            <a:r>
              <a:rPr lang="en-GB" sz="3600" dirty="0" smtClean="0"/>
              <a:t>and </a:t>
            </a:r>
            <a:r>
              <a:rPr lang="en-GB" sz="3600" dirty="0"/>
              <a:t>how from infancy you have known the holy Scriptures, </a:t>
            </a:r>
            <a:r>
              <a:rPr lang="en-GB" sz="3600" dirty="0">
                <a:solidFill>
                  <a:srgbClr val="FF0000"/>
                </a:solidFill>
              </a:rPr>
              <a:t>which are able to make you wise for salvation through faith in Christ Jesus</a:t>
            </a:r>
            <a:r>
              <a:rPr lang="en-GB" sz="3600" dirty="0"/>
              <a:t>. </a:t>
            </a:r>
            <a:r>
              <a:rPr lang="en-GB" sz="3600" dirty="0" smtClean="0"/>
              <a:t>All </a:t>
            </a:r>
            <a:r>
              <a:rPr lang="en-GB" sz="3600" dirty="0"/>
              <a:t>Scripture is God-breathed and is useful for teaching, rebuking, correcting and training in righteousness, </a:t>
            </a:r>
            <a:r>
              <a:rPr lang="en-GB" sz="3600" dirty="0" smtClean="0"/>
              <a:t>so </a:t>
            </a:r>
            <a:r>
              <a:rPr lang="en-GB" sz="3600" dirty="0"/>
              <a:t>that the man of God may be thoroughly equipped for every good work. </a:t>
            </a:r>
            <a:r>
              <a:rPr lang="en-GB" sz="3600" dirty="0" smtClean="0"/>
              <a:t/>
            </a:r>
            <a:br>
              <a:rPr lang="en-GB" sz="3600" dirty="0" smtClean="0"/>
            </a:br>
            <a:r>
              <a:rPr lang="en-GB" sz="3600" dirty="0" smtClean="0"/>
              <a:t>2 Timothy 3:14-17</a:t>
            </a:r>
            <a:endParaRPr lang="en-GB" sz="3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9144000"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sz="4000" dirty="0" err="1" smtClean="0"/>
              <a:t>Bada</a:t>
            </a:r>
            <a:r>
              <a:rPr lang="en-GB" sz="4000" dirty="0" smtClean="0"/>
              <a:t> hi </a:t>
            </a:r>
            <a:r>
              <a:rPr lang="en-GB" sz="4000" dirty="0" err="1" smtClean="0"/>
              <a:t>egon</a:t>
            </a:r>
            <a:r>
              <a:rPr lang="en-GB" sz="4000" dirty="0" smtClean="0"/>
              <a:t> </a:t>
            </a:r>
            <a:r>
              <a:rPr lang="en-GB" sz="4000" dirty="0" err="1" smtClean="0"/>
              <a:t>adi</a:t>
            </a:r>
            <a:r>
              <a:rPr lang="en-GB" sz="4000" dirty="0" smtClean="0"/>
              <a:t> </a:t>
            </a:r>
            <a:r>
              <a:rPr lang="en-GB" sz="4000" dirty="0" err="1" smtClean="0"/>
              <a:t>ikassi</a:t>
            </a:r>
            <a:r>
              <a:rPr lang="en-GB" sz="4000" dirty="0" smtClean="0"/>
              <a:t> </a:t>
            </a:r>
            <a:r>
              <a:rPr lang="en-GB" sz="4000" dirty="0" err="1" smtClean="0"/>
              <a:t>dituán</a:t>
            </a:r>
            <a:r>
              <a:rPr lang="en-GB" sz="4000" dirty="0" smtClean="0"/>
              <a:t> eta </a:t>
            </a:r>
            <a:r>
              <a:rPr lang="en-GB" sz="4000" dirty="0" err="1" smtClean="0"/>
              <a:t>eman</a:t>
            </a:r>
            <a:r>
              <a:rPr lang="en-GB" sz="4000" dirty="0" smtClean="0"/>
              <a:t> </a:t>
            </a:r>
            <a:r>
              <a:rPr lang="en-GB" sz="4000" dirty="0" err="1" smtClean="0"/>
              <a:t>içan</a:t>
            </a:r>
            <a:r>
              <a:rPr lang="en-GB" sz="4000" dirty="0" smtClean="0"/>
              <a:t> </a:t>
            </a:r>
            <a:r>
              <a:rPr lang="en-GB" sz="4000" dirty="0" err="1" smtClean="0"/>
              <a:t>çaizquián</a:t>
            </a:r>
            <a:r>
              <a:rPr lang="en-GB" sz="4000" dirty="0" smtClean="0"/>
              <a:t> </a:t>
            </a:r>
            <a:r>
              <a:rPr lang="en-GB" sz="4000" dirty="0" err="1" smtClean="0"/>
              <a:t>gaucetan</a:t>
            </a:r>
            <a:r>
              <a:rPr lang="en-GB" sz="4000" dirty="0" smtClean="0"/>
              <a:t>, </a:t>
            </a:r>
            <a:r>
              <a:rPr lang="en-GB" sz="4000" dirty="0" err="1" smtClean="0"/>
              <a:t>daquialaric</a:t>
            </a:r>
            <a:r>
              <a:rPr lang="en-GB" sz="4000" dirty="0" smtClean="0"/>
              <a:t> </a:t>
            </a:r>
            <a:r>
              <a:rPr lang="en-GB" sz="4000" dirty="0" err="1" smtClean="0"/>
              <a:t>norenganic</a:t>
            </a:r>
            <a:r>
              <a:rPr lang="en-GB" sz="4000" dirty="0" smtClean="0"/>
              <a:t> </a:t>
            </a:r>
            <a:r>
              <a:rPr lang="en-GB" sz="4000" dirty="0" err="1" smtClean="0"/>
              <a:t>ikassi</a:t>
            </a:r>
            <a:r>
              <a:rPr lang="en-GB" sz="4000" dirty="0" smtClean="0"/>
              <a:t> </a:t>
            </a:r>
            <a:r>
              <a:rPr lang="en-GB" sz="4000" dirty="0" err="1" smtClean="0"/>
              <a:t>vkan</a:t>
            </a:r>
            <a:r>
              <a:rPr lang="en-GB" sz="4000" dirty="0" smtClean="0"/>
              <a:t> </a:t>
            </a:r>
            <a:r>
              <a:rPr lang="en-GB" sz="4000" dirty="0" err="1" smtClean="0"/>
              <a:t>dituán</a:t>
            </a:r>
            <a:r>
              <a:rPr lang="en-GB" sz="4000" dirty="0" smtClean="0"/>
              <a:t>: Eta </a:t>
            </a:r>
            <a:r>
              <a:rPr lang="en-GB" sz="4000" dirty="0" err="1" smtClean="0"/>
              <a:t>nola</a:t>
            </a:r>
            <a:r>
              <a:rPr lang="en-GB" sz="4000" dirty="0" smtClean="0"/>
              <a:t> </a:t>
            </a:r>
            <a:r>
              <a:rPr lang="en-GB" sz="4000" dirty="0" err="1" smtClean="0"/>
              <a:t>haourra-danic</a:t>
            </a:r>
            <a:r>
              <a:rPr lang="en-GB" sz="4000" dirty="0" smtClean="0"/>
              <a:t> </a:t>
            </a:r>
            <a:r>
              <a:rPr lang="en-GB" sz="4000" dirty="0" err="1" smtClean="0"/>
              <a:t>letra</a:t>
            </a:r>
            <a:r>
              <a:rPr lang="en-GB" sz="4000" dirty="0" smtClean="0"/>
              <a:t> </a:t>
            </a:r>
            <a:r>
              <a:rPr lang="en-GB" sz="4000" dirty="0" err="1" smtClean="0"/>
              <a:t>sainduac</a:t>
            </a:r>
            <a:r>
              <a:rPr lang="en-GB" sz="4000" dirty="0" smtClean="0"/>
              <a:t> </a:t>
            </a:r>
            <a:r>
              <a:rPr lang="en-GB" sz="4000" dirty="0" err="1" smtClean="0"/>
              <a:t>eçagutu</a:t>
            </a:r>
            <a:r>
              <a:rPr lang="en-GB" sz="4000" dirty="0" smtClean="0"/>
              <a:t> </a:t>
            </a:r>
            <a:r>
              <a:rPr lang="en-GB" sz="4000" dirty="0" err="1" smtClean="0"/>
              <a:t>vkan</a:t>
            </a:r>
            <a:r>
              <a:rPr lang="en-GB" sz="4000" dirty="0" smtClean="0"/>
              <a:t> </a:t>
            </a:r>
            <a:r>
              <a:rPr lang="en-GB" sz="4000" dirty="0" err="1" smtClean="0"/>
              <a:t>dituán</a:t>
            </a:r>
            <a:r>
              <a:rPr lang="en-GB" sz="4000" dirty="0" smtClean="0"/>
              <a:t>, </a:t>
            </a:r>
            <a:r>
              <a:rPr lang="en-GB" sz="4000" dirty="0" err="1" smtClean="0"/>
              <a:t>ceinéc</a:t>
            </a:r>
            <a:r>
              <a:rPr lang="en-GB" sz="4000" dirty="0" smtClean="0"/>
              <a:t> </a:t>
            </a:r>
            <a:r>
              <a:rPr lang="en-GB" sz="4000" dirty="0" err="1" smtClean="0"/>
              <a:t>çuhur</a:t>
            </a:r>
            <a:r>
              <a:rPr lang="en-GB" sz="4000" dirty="0" smtClean="0"/>
              <a:t> </a:t>
            </a:r>
            <a:r>
              <a:rPr lang="en-GB" sz="4000" dirty="0" err="1" smtClean="0"/>
              <a:t>ahal</a:t>
            </a:r>
            <a:r>
              <a:rPr lang="en-GB" sz="4000" dirty="0" smtClean="0"/>
              <a:t> </a:t>
            </a:r>
            <a:r>
              <a:rPr lang="en-GB" sz="4000" dirty="0" err="1" smtClean="0"/>
              <a:t>baiheçaquete</a:t>
            </a:r>
            <a:r>
              <a:rPr lang="en-GB" sz="4000" dirty="0" smtClean="0"/>
              <a:t> </a:t>
            </a:r>
            <a:r>
              <a:rPr lang="en-GB" sz="4000" dirty="0" err="1" smtClean="0"/>
              <a:t>saluamendutacotz</a:t>
            </a:r>
            <a:r>
              <a:rPr lang="en-GB" sz="4000" dirty="0" smtClean="0"/>
              <a:t> </a:t>
            </a:r>
            <a:r>
              <a:rPr lang="en-GB" sz="4000" dirty="0" err="1" smtClean="0"/>
              <a:t>Iesus</a:t>
            </a:r>
            <a:r>
              <a:rPr lang="en-GB" sz="4000" dirty="0" smtClean="0"/>
              <a:t> Christ </a:t>
            </a:r>
            <a:r>
              <a:rPr lang="en-GB" sz="4000" dirty="0" err="1" smtClean="0"/>
              <a:t>baithan</a:t>
            </a:r>
            <a:r>
              <a:rPr lang="en-GB" sz="4000" dirty="0" smtClean="0"/>
              <a:t> den </a:t>
            </a:r>
            <a:r>
              <a:rPr lang="en-GB" sz="4000" dirty="0" err="1" smtClean="0"/>
              <a:t>fedeaz</a:t>
            </a:r>
            <a:r>
              <a:rPr lang="en-GB" sz="4000" dirty="0" smtClean="0"/>
              <a:t>. Scriptura </a:t>
            </a:r>
            <a:r>
              <a:rPr lang="en-GB" sz="4000" dirty="0" err="1" smtClean="0"/>
              <a:t>gucia</a:t>
            </a:r>
            <a:r>
              <a:rPr lang="en-GB" sz="4000" dirty="0" smtClean="0"/>
              <a:t> </a:t>
            </a:r>
            <a:r>
              <a:rPr lang="en-GB" sz="4000" dirty="0" err="1" smtClean="0"/>
              <a:t>duc</a:t>
            </a:r>
            <a:r>
              <a:rPr lang="en-GB" sz="4000" dirty="0" smtClean="0"/>
              <a:t> </a:t>
            </a:r>
            <a:r>
              <a:rPr lang="en-GB" sz="4000" dirty="0" err="1" smtClean="0"/>
              <a:t>diuinoqui</a:t>
            </a:r>
            <a:r>
              <a:rPr lang="en-GB" sz="4000" dirty="0" smtClean="0"/>
              <a:t> </a:t>
            </a:r>
            <a:r>
              <a:rPr lang="en-GB" sz="4000" dirty="0" err="1" smtClean="0"/>
              <a:t>inspiratua</a:t>
            </a:r>
            <a:r>
              <a:rPr lang="en-GB" sz="4000" dirty="0" smtClean="0"/>
              <a:t>, eta </a:t>
            </a:r>
            <a:r>
              <a:rPr lang="en-GB" sz="4000" dirty="0" err="1" smtClean="0"/>
              <a:t>probetchable</a:t>
            </a:r>
            <a:r>
              <a:rPr lang="en-GB" sz="4000" dirty="0" smtClean="0"/>
              <a:t> </a:t>
            </a:r>
            <a:r>
              <a:rPr lang="en-GB" sz="4000" dirty="0" err="1" smtClean="0"/>
              <a:t>doctrinatzeco</a:t>
            </a:r>
            <a:r>
              <a:rPr lang="en-GB" sz="4000" dirty="0" smtClean="0"/>
              <a:t>, </a:t>
            </a:r>
            <a:r>
              <a:rPr lang="en-GB" sz="4000" dirty="0" err="1" smtClean="0"/>
              <a:t>redarguitzeco</a:t>
            </a:r>
            <a:r>
              <a:rPr lang="en-GB" sz="4000" dirty="0" smtClean="0"/>
              <a:t>, </a:t>
            </a:r>
            <a:r>
              <a:rPr lang="en-GB" sz="4000" dirty="0" err="1" smtClean="0"/>
              <a:t>corregitzeco</a:t>
            </a:r>
            <a:r>
              <a:rPr lang="en-GB" sz="4000" dirty="0" smtClean="0"/>
              <a:t> eta </a:t>
            </a:r>
            <a:r>
              <a:rPr lang="en-GB" sz="4000" dirty="0" err="1" smtClean="0"/>
              <a:t>instruitzeco</a:t>
            </a:r>
            <a:r>
              <a:rPr lang="en-GB" sz="4000" dirty="0" smtClean="0"/>
              <a:t> </a:t>
            </a:r>
            <a:r>
              <a:rPr lang="en-GB" sz="4000" dirty="0" err="1" smtClean="0"/>
              <a:t>iustitiatan</a:t>
            </a:r>
            <a:r>
              <a:rPr lang="en-GB" sz="4000" dirty="0" smtClean="0"/>
              <a:t>: </a:t>
            </a:r>
            <a:r>
              <a:rPr lang="en-GB" sz="4000" dirty="0" err="1" smtClean="0"/>
              <a:t>Compli</a:t>
            </a:r>
            <a:r>
              <a:rPr lang="en-GB" sz="4000" dirty="0" smtClean="0"/>
              <a:t> </a:t>
            </a:r>
            <a:r>
              <a:rPr lang="en-GB" sz="4000" dirty="0" err="1" smtClean="0"/>
              <a:t>dadinçát</a:t>
            </a:r>
            <a:r>
              <a:rPr lang="en-GB" sz="4000" dirty="0" smtClean="0"/>
              <a:t> </a:t>
            </a:r>
            <a:r>
              <a:rPr lang="en-GB" sz="4000" dirty="0" err="1" smtClean="0"/>
              <a:t>Iaincoaren</a:t>
            </a:r>
            <a:r>
              <a:rPr lang="en-GB" sz="4000" dirty="0" smtClean="0"/>
              <a:t> </a:t>
            </a:r>
            <a:r>
              <a:rPr lang="en-GB" sz="4000" dirty="0" err="1" smtClean="0"/>
              <a:t>guiçona</a:t>
            </a:r>
            <a:r>
              <a:rPr lang="en-GB" sz="4000" dirty="0" smtClean="0"/>
              <a:t>, </a:t>
            </a:r>
            <a:r>
              <a:rPr lang="en-GB" sz="4000" dirty="0" err="1" smtClean="0"/>
              <a:t>obra</a:t>
            </a:r>
            <a:r>
              <a:rPr lang="en-GB" sz="4000" dirty="0" smtClean="0"/>
              <a:t> on </a:t>
            </a:r>
            <a:r>
              <a:rPr lang="en-GB" sz="4000" dirty="0" err="1" smtClean="0"/>
              <a:t>orotara</a:t>
            </a:r>
            <a:r>
              <a:rPr lang="en-GB" sz="4000" dirty="0" smtClean="0"/>
              <a:t> </a:t>
            </a:r>
            <a:r>
              <a:rPr lang="en-GB" sz="4000" dirty="0" err="1" smtClean="0"/>
              <a:t>complituqui</a:t>
            </a:r>
            <a:r>
              <a:rPr lang="en-GB" sz="4000" dirty="0" smtClean="0"/>
              <a:t> </a:t>
            </a:r>
            <a:r>
              <a:rPr lang="en-GB" sz="4000" dirty="0" err="1" smtClean="0"/>
              <a:t>instruituric</a:t>
            </a:r>
            <a:r>
              <a:rPr lang="en-GB" sz="4000" dirty="0" smtClean="0"/>
              <a:t>.</a:t>
            </a:r>
            <a:endParaRPr lang="en-GB" sz="40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178698"/>
          </a:xfrm>
        </p:spPr>
        <p:txBody>
          <a:bodyPr>
            <a:noAutofit/>
          </a:bodyPr>
          <a:lstStyle/>
          <a:p>
            <a:r>
              <a:rPr lang="en-GB" sz="3600" dirty="0"/>
              <a:t>But as for you, continue in what you have learned and have become convinced of, because you know those from whom you learned it, </a:t>
            </a:r>
            <a:r>
              <a:rPr lang="en-GB" sz="3600" dirty="0" smtClean="0"/>
              <a:t>and </a:t>
            </a:r>
            <a:r>
              <a:rPr lang="en-GB" sz="3600" dirty="0"/>
              <a:t>how from infancy you have known the holy Scriptures, which are able to make you wise for salvation through faith in Christ Jesus. </a:t>
            </a:r>
            <a:r>
              <a:rPr lang="en-GB" sz="3600" dirty="0" smtClean="0"/>
              <a:t>All </a:t>
            </a:r>
            <a:r>
              <a:rPr lang="en-GB" sz="3600" dirty="0"/>
              <a:t>Scripture is God-breathed and is </a:t>
            </a:r>
            <a:r>
              <a:rPr lang="en-GB" sz="3600" dirty="0">
                <a:solidFill>
                  <a:srgbClr val="FF0000"/>
                </a:solidFill>
              </a:rPr>
              <a:t>useful for teaching</a:t>
            </a:r>
            <a:r>
              <a:rPr lang="en-GB" sz="3600" dirty="0"/>
              <a:t>, rebuking, correcting and training in righteousness, </a:t>
            </a:r>
            <a:r>
              <a:rPr lang="en-GB" sz="3600" dirty="0" smtClean="0"/>
              <a:t>so </a:t>
            </a:r>
            <a:r>
              <a:rPr lang="en-GB" sz="3600" dirty="0"/>
              <a:t>that the man of God may be thoroughly equipped for every good work. </a:t>
            </a:r>
            <a:r>
              <a:rPr lang="en-GB" sz="3600" dirty="0" smtClean="0"/>
              <a:t/>
            </a:r>
            <a:br>
              <a:rPr lang="en-GB" sz="3600" dirty="0" smtClean="0"/>
            </a:br>
            <a:r>
              <a:rPr lang="en-GB" sz="3600" dirty="0" smtClean="0"/>
              <a:t>2 Timothy 3:14-17</a:t>
            </a:r>
            <a:endParaRPr lang="en-GB" sz="36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178698"/>
          </a:xfrm>
        </p:spPr>
        <p:txBody>
          <a:bodyPr>
            <a:noAutofit/>
          </a:bodyPr>
          <a:lstStyle/>
          <a:p>
            <a:r>
              <a:rPr lang="en-GB" sz="3600" dirty="0"/>
              <a:t>But as for you, continue in what you have learned and have become convinced of, because you know those from whom you learned it, </a:t>
            </a:r>
            <a:r>
              <a:rPr lang="en-GB" sz="3600" dirty="0" smtClean="0"/>
              <a:t>and </a:t>
            </a:r>
            <a:r>
              <a:rPr lang="en-GB" sz="3600" dirty="0"/>
              <a:t>how from infancy you have known the holy Scriptures, which are able to make you wise for salvation through faith in Christ Jesus. </a:t>
            </a:r>
            <a:r>
              <a:rPr lang="en-GB" sz="3600" dirty="0" smtClean="0"/>
              <a:t>All </a:t>
            </a:r>
            <a:r>
              <a:rPr lang="en-GB" sz="3600" dirty="0"/>
              <a:t>Scripture is God-breathed and is useful for teaching, </a:t>
            </a:r>
            <a:r>
              <a:rPr lang="en-GB" sz="3600" dirty="0">
                <a:solidFill>
                  <a:srgbClr val="FF0000"/>
                </a:solidFill>
              </a:rPr>
              <a:t>rebuking</a:t>
            </a:r>
            <a:r>
              <a:rPr lang="en-GB" sz="3600" dirty="0"/>
              <a:t>, correcting and training in righteousness, </a:t>
            </a:r>
            <a:r>
              <a:rPr lang="en-GB" sz="3600" dirty="0" smtClean="0"/>
              <a:t>so </a:t>
            </a:r>
            <a:r>
              <a:rPr lang="en-GB" sz="3600" dirty="0"/>
              <a:t>that the man of God may be thoroughly equipped for every good work. </a:t>
            </a:r>
            <a:r>
              <a:rPr lang="en-GB" sz="3600" dirty="0" smtClean="0"/>
              <a:t/>
            </a:r>
            <a:br>
              <a:rPr lang="en-GB" sz="3600" dirty="0" smtClean="0"/>
            </a:br>
            <a:r>
              <a:rPr lang="en-GB" sz="3600" dirty="0" smtClean="0"/>
              <a:t>2 Timothy 3:14-17</a:t>
            </a:r>
            <a:endParaRPr lang="en-GB" sz="36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738538"/>
          </a:xfrm>
        </p:spPr>
        <p:txBody>
          <a:bodyPr>
            <a:normAutofit fontScale="90000"/>
          </a:bodyPr>
          <a:lstStyle/>
          <a:p>
            <a:r>
              <a:rPr lang="en-GB" dirty="0" smtClean="0"/>
              <a:t/>
            </a:r>
            <a:br>
              <a:rPr lang="en-GB" dirty="0" smtClean="0"/>
            </a:br>
            <a:r>
              <a:rPr lang="en-GB" dirty="0" smtClean="0"/>
              <a:t/>
            </a:r>
            <a:br>
              <a:rPr lang="en-GB" dirty="0" smtClean="0"/>
            </a:br>
            <a:r>
              <a:rPr lang="en-GB" sz="4000" dirty="0" smtClean="0">
                <a:solidFill>
                  <a:srgbClr val="FF0000"/>
                </a:solidFill>
              </a:rPr>
              <a:t>Woe</a:t>
            </a:r>
            <a:r>
              <a:rPr lang="en-GB" sz="4000" dirty="0" smtClean="0"/>
              <a:t> to those who go down to Egypt for help, </a:t>
            </a:r>
            <a:br>
              <a:rPr lang="en-GB" sz="4000" dirty="0" smtClean="0"/>
            </a:br>
            <a:r>
              <a:rPr lang="en-GB" sz="4000" dirty="0" smtClean="0"/>
              <a:t>who rely on horses, </a:t>
            </a:r>
            <a:br>
              <a:rPr lang="en-GB" sz="4000" dirty="0" smtClean="0"/>
            </a:br>
            <a:r>
              <a:rPr lang="en-GB" sz="4000" dirty="0" smtClean="0"/>
              <a:t>who trust in the multitude of their chariots </a:t>
            </a:r>
            <a:br>
              <a:rPr lang="en-GB" sz="4000" dirty="0" smtClean="0"/>
            </a:br>
            <a:r>
              <a:rPr lang="en-GB" sz="4000" dirty="0" smtClean="0"/>
              <a:t>and in the great strength of their horsemen,</a:t>
            </a:r>
            <a:br>
              <a:rPr lang="en-GB" sz="4000" dirty="0" smtClean="0"/>
            </a:br>
            <a:r>
              <a:rPr lang="en-GB" sz="4000" dirty="0" smtClean="0"/>
              <a:t/>
            </a:r>
            <a:br>
              <a:rPr lang="en-GB" sz="4000" dirty="0" smtClean="0"/>
            </a:br>
            <a:r>
              <a:rPr lang="en-GB" sz="4000" dirty="0" smtClean="0"/>
              <a:t>Isaiah 31:1a </a:t>
            </a:r>
            <a:r>
              <a:rPr lang="en-GB" dirty="0" smtClean="0"/>
              <a:t/>
            </a:r>
            <a:br>
              <a:rPr lang="en-GB" dirty="0" smtClean="0"/>
            </a:b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178698"/>
          </a:xfrm>
        </p:spPr>
        <p:txBody>
          <a:bodyPr>
            <a:noAutofit/>
          </a:bodyPr>
          <a:lstStyle/>
          <a:p>
            <a:r>
              <a:rPr lang="en-GB" sz="3600" dirty="0"/>
              <a:t>But as for you, continue in what you have learned and have become convinced of, because you know those from whom you learned it, </a:t>
            </a:r>
            <a:r>
              <a:rPr lang="en-GB" sz="3600" dirty="0" smtClean="0"/>
              <a:t>and </a:t>
            </a:r>
            <a:r>
              <a:rPr lang="en-GB" sz="3600" dirty="0"/>
              <a:t>how from infancy you have known the holy Scriptures, which are able to make you wise for salvation through faith in Christ Jesus. </a:t>
            </a:r>
            <a:r>
              <a:rPr lang="en-GB" sz="3600" dirty="0" smtClean="0"/>
              <a:t>All </a:t>
            </a:r>
            <a:r>
              <a:rPr lang="en-GB" sz="3600" dirty="0"/>
              <a:t>Scripture is God-breathed and is useful for teaching, rebuking, </a:t>
            </a:r>
            <a:r>
              <a:rPr lang="en-GB" sz="3600" dirty="0">
                <a:solidFill>
                  <a:srgbClr val="FF0000"/>
                </a:solidFill>
              </a:rPr>
              <a:t>correcting</a:t>
            </a:r>
            <a:r>
              <a:rPr lang="en-GB" sz="3600" dirty="0"/>
              <a:t> and training in righteousness, </a:t>
            </a:r>
            <a:r>
              <a:rPr lang="en-GB" sz="3600" dirty="0" smtClean="0"/>
              <a:t>so </a:t>
            </a:r>
            <a:r>
              <a:rPr lang="en-GB" sz="3600" dirty="0"/>
              <a:t>that the man of God may be thoroughly equipped for every good work. </a:t>
            </a:r>
            <a:r>
              <a:rPr lang="en-GB" sz="3600" dirty="0" smtClean="0"/>
              <a:t/>
            </a:r>
            <a:br>
              <a:rPr lang="en-GB" sz="3600" dirty="0" smtClean="0"/>
            </a:br>
            <a:r>
              <a:rPr lang="en-GB" sz="3600" dirty="0" smtClean="0"/>
              <a:t>2 Timothy 3:14-17</a:t>
            </a:r>
            <a:endParaRPr lang="en-GB" sz="36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026570"/>
          </a:xfrm>
        </p:spPr>
        <p:txBody>
          <a:bodyPr>
            <a:normAutofit/>
          </a:bodyPr>
          <a:lstStyle/>
          <a:p>
            <a:r>
              <a:rPr lang="en-GB" sz="4000" dirty="0" smtClean="0"/>
              <a:t>but do not look to the Holy One of Israel, </a:t>
            </a:r>
            <a:br>
              <a:rPr lang="en-GB" sz="4000" dirty="0" smtClean="0"/>
            </a:br>
            <a:r>
              <a:rPr lang="en-GB" sz="4000" dirty="0" smtClean="0"/>
              <a:t>or seek help from the Lord.</a:t>
            </a:r>
            <a:br>
              <a:rPr lang="en-GB" sz="4000" dirty="0" smtClean="0"/>
            </a:br>
            <a:r>
              <a:rPr lang="en-GB" sz="4000" dirty="0" smtClean="0"/>
              <a:t/>
            </a:r>
            <a:br>
              <a:rPr lang="en-GB" sz="4000" dirty="0" smtClean="0"/>
            </a:br>
            <a:r>
              <a:rPr lang="en-GB" sz="4000" dirty="0" smtClean="0"/>
              <a:t>Isaiah 31:1b</a:t>
            </a:r>
            <a:br>
              <a:rPr lang="en-GB" sz="4000" dirty="0" smtClean="0"/>
            </a:br>
            <a:endParaRPr lang="en-GB" sz="40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178698"/>
          </a:xfrm>
        </p:spPr>
        <p:txBody>
          <a:bodyPr>
            <a:noAutofit/>
          </a:bodyPr>
          <a:lstStyle/>
          <a:p>
            <a:r>
              <a:rPr lang="en-GB" sz="3600" dirty="0"/>
              <a:t>But as for you, continue in what you have learned and have become convinced of, because you know those from whom you learned it, </a:t>
            </a:r>
            <a:r>
              <a:rPr lang="en-GB" sz="3600" dirty="0" smtClean="0"/>
              <a:t>and </a:t>
            </a:r>
            <a:r>
              <a:rPr lang="en-GB" sz="3600" dirty="0"/>
              <a:t>how from infancy you have known the holy Scriptures, which are able to make you wise for salvation through faith in Christ Jesus. </a:t>
            </a:r>
            <a:r>
              <a:rPr lang="en-GB" sz="3600" dirty="0" smtClean="0"/>
              <a:t>All </a:t>
            </a:r>
            <a:r>
              <a:rPr lang="en-GB" sz="3600" dirty="0"/>
              <a:t>Scripture is God-breathed and is useful for teaching, rebuking, correcting and </a:t>
            </a:r>
            <a:r>
              <a:rPr lang="en-GB" sz="3600" dirty="0">
                <a:solidFill>
                  <a:srgbClr val="FF0000"/>
                </a:solidFill>
              </a:rPr>
              <a:t>training in righteousness</a:t>
            </a:r>
            <a:r>
              <a:rPr lang="en-GB" sz="3600" dirty="0"/>
              <a:t>, </a:t>
            </a:r>
            <a:r>
              <a:rPr lang="en-GB" sz="3600" dirty="0" smtClean="0"/>
              <a:t>so </a:t>
            </a:r>
            <a:r>
              <a:rPr lang="en-GB" sz="3600" dirty="0"/>
              <a:t>that the man of God may be thoroughly equipped for every good work. </a:t>
            </a:r>
            <a:r>
              <a:rPr lang="en-GB" sz="3600" dirty="0" smtClean="0"/>
              <a:t/>
            </a:r>
            <a:br>
              <a:rPr lang="en-GB" sz="3600" dirty="0" smtClean="0"/>
            </a:br>
            <a:r>
              <a:rPr lang="en-GB" sz="3600" dirty="0" smtClean="0"/>
              <a:t>2 Timothy 3:14-17</a:t>
            </a:r>
            <a:endParaRPr lang="en-GB" sz="36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178698"/>
          </a:xfrm>
        </p:spPr>
        <p:txBody>
          <a:bodyPr>
            <a:noAutofit/>
          </a:bodyPr>
          <a:lstStyle/>
          <a:p>
            <a:r>
              <a:rPr lang="en-GB" sz="3600" dirty="0"/>
              <a:t>But as for you, continue in what you have learned and have become convinced of, because you know those from whom you learned it, </a:t>
            </a:r>
            <a:r>
              <a:rPr lang="en-GB" sz="3600" dirty="0" smtClean="0"/>
              <a:t>and </a:t>
            </a:r>
            <a:r>
              <a:rPr lang="en-GB" sz="3600" dirty="0"/>
              <a:t>how from infancy you have known the holy Scriptures, which are able to make you wise for salvation through faith in Christ Jesus. </a:t>
            </a:r>
            <a:r>
              <a:rPr lang="en-GB" sz="3600" dirty="0" smtClean="0"/>
              <a:t>All </a:t>
            </a:r>
            <a:r>
              <a:rPr lang="en-GB" sz="3600" dirty="0"/>
              <a:t>Scripture is God-breathed and is useful for teaching, rebuking, correcting and training in righteousness, </a:t>
            </a:r>
            <a:r>
              <a:rPr lang="en-GB" sz="3600" dirty="0" smtClean="0">
                <a:solidFill>
                  <a:srgbClr val="FF0000"/>
                </a:solidFill>
              </a:rPr>
              <a:t>so </a:t>
            </a:r>
            <a:r>
              <a:rPr lang="en-GB" sz="3600" dirty="0">
                <a:solidFill>
                  <a:srgbClr val="FF0000"/>
                </a:solidFill>
              </a:rPr>
              <a:t>that the man of God may be thoroughly equipped for every good work</a:t>
            </a:r>
            <a:r>
              <a:rPr lang="en-GB" sz="3600" dirty="0"/>
              <a:t>. </a:t>
            </a:r>
            <a:r>
              <a:rPr lang="en-GB" sz="3600" dirty="0" smtClean="0"/>
              <a:t/>
            </a:r>
            <a:br>
              <a:rPr lang="en-GB" sz="3600" dirty="0" smtClean="0"/>
            </a:br>
            <a:r>
              <a:rPr lang="en-GB" sz="3600" dirty="0" smtClean="0"/>
              <a:t>2 Timothy 3:14-17</a:t>
            </a:r>
            <a:endParaRPr lang="en-GB" sz="36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106690"/>
          </a:xfrm>
        </p:spPr>
        <p:txBody>
          <a:bodyPr>
            <a:noAutofit/>
          </a:bodyPr>
          <a:lstStyle/>
          <a:p>
            <a:r>
              <a:rPr lang="vi-VN" sz="3600" dirty="0" smtClean="0">
                <a:latin typeface="+mn-lt"/>
              </a:rPr>
              <a:t>Ṣugbọn iwọ duro ninu nkan wọnni ti iwọ ti kọ́, ti a si ti jẹ ki oju rẹ dá ṣáṣa si, ki iwọ ki o si mọ̀ ọdọ ẹniti iwọ gbé kọ́ wọn; Ati pe lati igba ọmọde ni iwọ ti mọ̀ iwe-mimọ́, ti o le sọ ọ di ọlọ́gbọn si igbala nipasẹ igbagbọ́ ninu Kristi Jesu. Gbogbo iwe-mimọ́ ti o ni imísi Ọlọrun li o si ni ère fun ẹkọ́, fun ibani-wi, fun itọ́ni, fun ikọ́ni ti o wà ninu ododo: Ki enia Ọlọrun ki o le pé, ti a ti mura silẹ patapata fun iṣẹ rere gbogbo.</a:t>
            </a:r>
            <a:endParaRPr lang="en-GB" sz="36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err="1" smtClean="0"/>
              <a:t>Kepha</a:t>
            </a:r>
            <a:r>
              <a:rPr lang="en-GB" dirty="0" smtClean="0"/>
              <a:t> </a:t>
            </a:r>
            <a:r>
              <a:rPr lang="en-GB" dirty="0" err="1" smtClean="0"/>
              <a:t>wena</a:t>
            </a:r>
            <a:r>
              <a:rPr lang="en-GB" dirty="0" smtClean="0"/>
              <a:t> </a:t>
            </a:r>
            <a:r>
              <a:rPr lang="en-GB" dirty="0" err="1" smtClean="0"/>
              <a:t>yima</a:t>
            </a:r>
            <a:r>
              <a:rPr lang="en-GB" dirty="0" smtClean="0"/>
              <a:t> </a:t>
            </a:r>
            <a:r>
              <a:rPr lang="en-GB" dirty="0" err="1" smtClean="0"/>
              <a:t>kulokho</a:t>
            </a:r>
            <a:r>
              <a:rPr lang="en-GB" dirty="0" smtClean="0"/>
              <a:t> </a:t>
            </a:r>
            <a:r>
              <a:rPr lang="en-GB" dirty="0" err="1" smtClean="0"/>
              <a:t>okufundile</a:t>
            </a:r>
            <a:r>
              <a:rPr lang="en-GB" dirty="0" smtClean="0"/>
              <a:t> </a:t>
            </a:r>
            <a:r>
              <a:rPr lang="en-GB" dirty="0" err="1" smtClean="0"/>
              <a:t>nowaqiniseka</a:t>
            </a:r>
            <a:r>
              <a:rPr lang="en-GB" dirty="0" smtClean="0"/>
              <a:t> </a:t>
            </a:r>
            <a:r>
              <a:rPr lang="en-GB" dirty="0" err="1" smtClean="0"/>
              <a:t>kukho</a:t>
            </a:r>
            <a:r>
              <a:rPr lang="en-GB" dirty="0" smtClean="0"/>
              <a:t>, </a:t>
            </a:r>
            <a:r>
              <a:rPr lang="en-GB" dirty="0" err="1" smtClean="0"/>
              <a:t>wazi</a:t>
            </a:r>
            <a:r>
              <a:rPr lang="en-GB" dirty="0" smtClean="0"/>
              <a:t> </a:t>
            </a:r>
            <a:r>
              <a:rPr lang="en-GB" dirty="0" err="1" smtClean="0"/>
              <a:t>ukuthi</a:t>
            </a:r>
            <a:r>
              <a:rPr lang="en-GB" dirty="0" smtClean="0"/>
              <a:t> </a:t>
            </a:r>
            <a:r>
              <a:rPr lang="en-GB" dirty="0" err="1" smtClean="0"/>
              <a:t>ukufunde</a:t>
            </a:r>
            <a:r>
              <a:rPr lang="en-GB" dirty="0" smtClean="0"/>
              <a:t> </a:t>
            </a:r>
            <a:r>
              <a:rPr lang="en-GB" dirty="0" err="1" smtClean="0"/>
              <a:t>kobani</a:t>
            </a:r>
            <a:r>
              <a:rPr lang="en-GB" dirty="0" smtClean="0"/>
              <a:t>, </a:t>
            </a:r>
            <a:r>
              <a:rPr lang="en-GB" dirty="0" err="1" smtClean="0"/>
              <a:t>nokuthi</a:t>
            </a:r>
            <a:r>
              <a:rPr lang="en-GB" dirty="0" smtClean="0"/>
              <a:t> </a:t>
            </a:r>
            <a:r>
              <a:rPr lang="en-GB" dirty="0" err="1" smtClean="0"/>
              <a:t>kusukela</a:t>
            </a:r>
            <a:r>
              <a:rPr lang="en-GB" dirty="0" smtClean="0"/>
              <a:t> </a:t>
            </a:r>
            <a:r>
              <a:rPr lang="en-GB" dirty="0" err="1" smtClean="0"/>
              <a:t>ebuntwaneni</a:t>
            </a:r>
            <a:r>
              <a:rPr lang="en-GB" dirty="0" smtClean="0"/>
              <a:t> </a:t>
            </a:r>
            <a:r>
              <a:rPr lang="en-GB" dirty="0" err="1" smtClean="0"/>
              <a:t>wazi</a:t>
            </a:r>
            <a:r>
              <a:rPr lang="en-GB" dirty="0" smtClean="0"/>
              <a:t> </a:t>
            </a:r>
            <a:r>
              <a:rPr lang="en-GB" dirty="0" err="1" smtClean="0"/>
              <a:t>imibhalo</a:t>
            </a:r>
            <a:r>
              <a:rPr lang="en-GB" dirty="0" smtClean="0"/>
              <a:t> </a:t>
            </a:r>
            <a:r>
              <a:rPr lang="en-GB" dirty="0" err="1" smtClean="0"/>
              <a:t>engcwele</a:t>
            </a:r>
            <a:r>
              <a:rPr lang="en-GB" dirty="0" smtClean="0"/>
              <a:t> </a:t>
            </a:r>
            <a:r>
              <a:rPr lang="en-GB" dirty="0" err="1" smtClean="0"/>
              <a:t>enamandla</a:t>
            </a:r>
            <a:r>
              <a:rPr lang="en-GB" dirty="0" smtClean="0"/>
              <a:t> </a:t>
            </a:r>
            <a:r>
              <a:rPr lang="en-GB" dirty="0" err="1" smtClean="0"/>
              <a:t>okukuhlakaniphisa</a:t>
            </a:r>
            <a:r>
              <a:rPr lang="en-GB" dirty="0" smtClean="0"/>
              <a:t>, </a:t>
            </a:r>
            <a:r>
              <a:rPr lang="en-GB" dirty="0" err="1" smtClean="0"/>
              <a:t>kube</a:t>
            </a:r>
            <a:r>
              <a:rPr lang="en-GB" dirty="0" smtClean="0"/>
              <a:t> </a:t>
            </a:r>
            <a:r>
              <a:rPr lang="en-GB" dirty="0" err="1" smtClean="0"/>
              <a:t>yinsindiso</a:t>
            </a:r>
            <a:r>
              <a:rPr lang="en-GB" dirty="0" smtClean="0"/>
              <a:t> </a:t>
            </a:r>
            <a:r>
              <a:rPr lang="en-GB" dirty="0" err="1" smtClean="0"/>
              <a:t>ngokukholwa</a:t>
            </a:r>
            <a:r>
              <a:rPr lang="en-GB" dirty="0" smtClean="0"/>
              <a:t> </a:t>
            </a:r>
            <a:r>
              <a:rPr lang="en-GB" dirty="0" err="1" smtClean="0"/>
              <a:t>kuKristu</a:t>
            </a:r>
            <a:r>
              <a:rPr lang="en-GB" dirty="0" smtClean="0"/>
              <a:t> </a:t>
            </a:r>
            <a:r>
              <a:rPr lang="en-GB" dirty="0" err="1" smtClean="0"/>
              <a:t>Jesu</a:t>
            </a:r>
            <a:r>
              <a:rPr lang="en-GB" dirty="0" smtClean="0"/>
              <a:t>. </a:t>
            </a:r>
            <a:r>
              <a:rPr lang="en-GB" dirty="0" err="1" smtClean="0"/>
              <a:t>Yonke</a:t>
            </a:r>
            <a:r>
              <a:rPr lang="en-GB" dirty="0" smtClean="0"/>
              <a:t> </a:t>
            </a:r>
            <a:r>
              <a:rPr lang="en-GB" dirty="0" err="1" smtClean="0"/>
              <a:t>imibhalo</a:t>
            </a:r>
            <a:r>
              <a:rPr lang="en-GB" dirty="0" smtClean="0"/>
              <a:t> </a:t>
            </a:r>
            <a:r>
              <a:rPr lang="en-GB" dirty="0" err="1" smtClean="0"/>
              <a:t>iphefumulelwe</a:t>
            </a:r>
            <a:r>
              <a:rPr lang="en-GB" dirty="0" smtClean="0"/>
              <a:t> </a:t>
            </a:r>
            <a:r>
              <a:rPr lang="en-GB" dirty="0" err="1" smtClean="0"/>
              <a:t>nguNkulunkulu</a:t>
            </a:r>
            <a:r>
              <a:rPr lang="en-GB" dirty="0" smtClean="0"/>
              <a:t> </a:t>
            </a:r>
            <a:r>
              <a:rPr lang="en-GB" dirty="0" err="1" smtClean="0"/>
              <a:t>ilungele</a:t>
            </a:r>
            <a:r>
              <a:rPr lang="en-GB" dirty="0" smtClean="0"/>
              <a:t> </a:t>
            </a:r>
            <a:r>
              <a:rPr lang="en-GB" dirty="0" err="1" smtClean="0"/>
              <a:t>ukufundisa</a:t>
            </a:r>
            <a:r>
              <a:rPr lang="en-GB" dirty="0" smtClean="0"/>
              <a:t>, </a:t>
            </a:r>
            <a:r>
              <a:rPr lang="en-GB" dirty="0" err="1" smtClean="0"/>
              <a:t>nokusola</a:t>
            </a:r>
            <a:r>
              <a:rPr lang="en-GB" dirty="0" smtClean="0"/>
              <a:t>, </a:t>
            </a:r>
            <a:r>
              <a:rPr lang="en-GB" dirty="0" err="1" smtClean="0"/>
              <a:t>nokuqondisa</a:t>
            </a:r>
            <a:r>
              <a:rPr lang="en-GB" dirty="0" smtClean="0"/>
              <a:t>, </a:t>
            </a:r>
            <a:r>
              <a:rPr lang="en-GB" dirty="0" err="1" smtClean="0"/>
              <a:t>nokuyala</a:t>
            </a:r>
            <a:r>
              <a:rPr lang="en-GB" dirty="0" smtClean="0"/>
              <a:t> </a:t>
            </a:r>
            <a:r>
              <a:rPr lang="en-GB" dirty="0" err="1" smtClean="0"/>
              <a:t>ekulungeni</a:t>
            </a:r>
            <a:r>
              <a:rPr lang="en-GB" dirty="0" smtClean="0"/>
              <a:t>, </a:t>
            </a:r>
            <a:r>
              <a:rPr lang="en-GB" dirty="0" err="1" smtClean="0"/>
              <a:t>ukuze</a:t>
            </a:r>
            <a:r>
              <a:rPr lang="en-GB" dirty="0" smtClean="0"/>
              <a:t> </a:t>
            </a:r>
            <a:r>
              <a:rPr lang="en-GB" dirty="0" err="1" smtClean="0"/>
              <a:t>umuntu</a:t>
            </a:r>
            <a:r>
              <a:rPr lang="en-GB" dirty="0" smtClean="0"/>
              <a:t> </a:t>
            </a:r>
            <a:r>
              <a:rPr lang="en-GB" dirty="0" err="1" smtClean="0"/>
              <a:t>kaNkulunkulu</a:t>
            </a:r>
            <a:r>
              <a:rPr lang="en-GB" dirty="0" smtClean="0"/>
              <a:t> </a:t>
            </a:r>
            <a:r>
              <a:rPr lang="en-GB" dirty="0" err="1" smtClean="0"/>
              <a:t>aphelele</a:t>
            </a:r>
            <a:r>
              <a:rPr lang="en-GB" dirty="0" smtClean="0"/>
              <a:t>, </a:t>
            </a:r>
            <a:r>
              <a:rPr lang="en-GB" dirty="0" err="1" smtClean="0"/>
              <a:t>apheleliselwe</a:t>
            </a:r>
            <a:r>
              <a:rPr lang="en-GB" dirty="0" smtClean="0"/>
              <a:t> </a:t>
            </a:r>
            <a:r>
              <a:rPr lang="en-GB" dirty="0" err="1" smtClean="0"/>
              <a:t>yonke</a:t>
            </a:r>
            <a:r>
              <a:rPr lang="en-GB" dirty="0" smtClean="0"/>
              <a:t> </a:t>
            </a:r>
            <a:r>
              <a:rPr lang="en-GB" dirty="0" err="1" smtClean="0"/>
              <a:t>imisebenzi</a:t>
            </a:r>
            <a:r>
              <a:rPr lang="en-GB" dirty="0" smtClean="0"/>
              <a:t> </a:t>
            </a:r>
            <a:r>
              <a:rPr lang="en-GB" dirty="0" err="1" smtClean="0"/>
              <a:t>emihle</a:t>
            </a:r>
            <a:r>
              <a:rPr lang="en-GB" dirty="0" smtClean="0"/>
              <a:t>.</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143000"/>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l-GR" dirty="0" smtClean="0"/>
              <a:t>σὺ δὲ μένε ἐν οἷς ἔμαθες καὶ ἐπιστώθης, εἰδὼς παρὰ τίνων ἔμαθες, καὶ ὅτι ἀπὸ βρέφους τὰ ἱερὰ γράμματα οἶδας, τὰ δυνάμενά σε σοφίσαι εἰς σωτηρίαν διὰ πίστεως τῆς ἐν Χριστῷ Ἰησοῦ. πᾶσα γραφὴ θεόπνευστος καὶ ὠφέλιμος πρὸς διδασκαλίαν, πρὸς ἐλεγμόν, πρὸς ἐπανόρθωσιν, πρὸς παιδείαν τὴν ἐν δικαιοσύνῃ, ἵνα ἄρτιος ᾖ ὁ τοῦ θεοῦ ἄνθρωπος, πρὸς πᾶν ἔργον ἀγαθὸν ἐξηρτισμένος.</a:t>
            </a:r>
            <a:r>
              <a:rPr lang="en-GB" dirty="0" smtClean="0"/>
              <a:t>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2"/>
            <a:ext cx="9144000" cy="3539430"/>
          </a:xfrm>
          <a:prstGeom prst="rect">
            <a:avLst/>
          </a:prstGeom>
          <a:noFill/>
        </p:spPr>
        <p:txBody>
          <a:bodyPr wrap="square" rtlCol="0">
            <a:spAutoFit/>
          </a:bodyPr>
          <a:lstStyle/>
          <a:p>
            <a:pPr algn="ctr"/>
            <a:r>
              <a:rPr lang="en-GB" sz="3200" dirty="0" smtClean="0"/>
              <a:t>Therefore go and make </a:t>
            </a:r>
            <a:r>
              <a:rPr lang="en-GB" sz="3200" dirty="0" smtClean="0">
                <a:solidFill>
                  <a:srgbClr val="FF0000"/>
                </a:solidFill>
              </a:rPr>
              <a:t>disciples</a:t>
            </a:r>
            <a:r>
              <a:rPr lang="en-GB" sz="3200" dirty="0" smtClean="0"/>
              <a:t> of all nations, baptizing them in the name </a:t>
            </a:r>
          </a:p>
          <a:p>
            <a:pPr algn="ctr"/>
            <a:r>
              <a:rPr lang="en-GB" sz="3200" dirty="0" smtClean="0"/>
              <a:t>of the Father and of the Son and of the Holy Spirit, and </a:t>
            </a:r>
            <a:r>
              <a:rPr lang="en-GB" sz="3200" dirty="0" smtClean="0">
                <a:solidFill>
                  <a:srgbClr val="FF0000"/>
                </a:solidFill>
              </a:rPr>
              <a:t>teaching</a:t>
            </a:r>
            <a:r>
              <a:rPr lang="en-GB" sz="3200" dirty="0" smtClean="0"/>
              <a:t> them to obey everything I have commanded you. </a:t>
            </a:r>
          </a:p>
          <a:p>
            <a:pPr algn="ctr"/>
            <a:endParaRPr lang="en-GB" sz="3200" dirty="0" smtClean="0"/>
          </a:p>
          <a:p>
            <a:pPr algn="ctr"/>
            <a:r>
              <a:rPr lang="en-GB" sz="3200" dirty="0" smtClean="0"/>
              <a:t>Matthew 28:19-20</a:t>
            </a:r>
            <a:endParaRPr lang="en-GB" sz="32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178698"/>
          </a:xfrm>
        </p:spPr>
        <p:txBody>
          <a:bodyPr>
            <a:noAutofit/>
          </a:bodyPr>
          <a:lstStyle/>
          <a:p>
            <a:r>
              <a:rPr lang="en-GB" sz="3600" dirty="0"/>
              <a:t>But as for you, continue in what you have learned and have become convinced of, because you know those from whom you learned it, </a:t>
            </a:r>
            <a:r>
              <a:rPr lang="en-GB" sz="3600" dirty="0" smtClean="0"/>
              <a:t>and </a:t>
            </a:r>
            <a:r>
              <a:rPr lang="en-GB" sz="3600" dirty="0"/>
              <a:t>how from infancy you have known the holy Scriptures, which are able to make you wise for salvation through faith in Christ Jesus. </a:t>
            </a:r>
            <a:r>
              <a:rPr lang="en-GB" sz="3600" dirty="0" smtClean="0"/>
              <a:t>All </a:t>
            </a:r>
            <a:r>
              <a:rPr lang="en-GB" sz="3600" dirty="0"/>
              <a:t>Scripture is God-breathed and is useful for teaching, rebuking, correcting and training in righteousness, </a:t>
            </a:r>
            <a:r>
              <a:rPr lang="en-GB" sz="3600" dirty="0" smtClean="0"/>
              <a:t>so </a:t>
            </a:r>
            <a:r>
              <a:rPr lang="en-GB" sz="3600" dirty="0"/>
              <a:t>that the man of God may be thoroughly equipped for every good work. </a:t>
            </a:r>
            <a:r>
              <a:rPr lang="en-GB" sz="3600" dirty="0" smtClean="0"/>
              <a:t/>
            </a:r>
            <a:br>
              <a:rPr lang="en-GB" sz="3600" dirty="0" smtClean="0"/>
            </a:br>
            <a:r>
              <a:rPr lang="en-GB" sz="3600" dirty="0" smtClean="0"/>
              <a:t>2 Timothy 3:14-17</a:t>
            </a:r>
            <a:endParaRPr lang="en-GB" sz="3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178698"/>
          </a:xfrm>
        </p:spPr>
        <p:txBody>
          <a:bodyPr>
            <a:noAutofit/>
          </a:bodyPr>
          <a:lstStyle/>
          <a:p>
            <a:r>
              <a:rPr lang="en-GB" sz="3600" dirty="0"/>
              <a:t>But as for you, continue in what you have learned and have become convinced of, because you know those from whom you learned it, </a:t>
            </a:r>
            <a:r>
              <a:rPr lang="en-GB" sz="3600" dirty="0" smtClean="0"/>
              <a:t>and </a:t>
            </a:r>
            <a:r>
              <a:rPr lang="en-GB" sz="3600" dirty="0"/>
              <a:t>how from infancy you have known </a:t>
            </a:r>
            <a:r>
              <a:rPr lang="en-GB" sz="3600" dirty="0">
                <a:solidFill>
                  <a:srgbClr val="FF0000"/>
                </a:solidFill>
              </a:rPr>
              <a:t>the holy Scriptures</a:t>
            </a:r>
            <a:r>
              <a:rPr lang="en-GB" sz="3600" dirty="0"/>
              <a:t>, which are able to make you wise for salvation through faith in Christ Jesus. </a:t>
            </a:r>
            <a:r>
              <a:rPr lang="en-GB" sz="3600" dirty="0" smtClean="0">
                <a:solidFill>
                  <a:srgbClr val="FF0000"/>
                </a:solidFill>
              </a:rPr>
              <a:t>All </a:t>
            </a:r>
            <a:r>
              <a:rPr lang="en-GB" sz="3600" dirty="0">
                <a:solidFill>
                  <a:srgbClr val="FF0000"/>
                </a:solidFill>
              </a:rPr>
              <a:t>Scripture </a:t>
            </a:r>
            <a:r>
              <a:rPr lang="en-GB" sz="3600" dirty="0"/>
              <a:t>is God-breathed and is useful for teaching, rebuking, correcting and training in righteousness, </a:t>
            </a:r>
            <a:r>
              <a:rPr lang="en-GB" sz="3600" dirty="0" smtClean="0"/>
              <a:t>so </a:t>
            </a:r>
            <a:r>
              <a:rPr lang="en-GB" sz="3600" dirty="0"/>
              <a:t>that the man of God may be thoroughly equipped for every good work. </a:t>
            </a:r>
            <a:r>
              <a:rPr lang="en-GB" sz="3600" dirty="0" smtClean="0"/>
              <a:t/>
            </a:r>
            <a:br>
              <a:rPr lang="en-GB" sz="3600" dirty="0" smtClean="0"/>
            </a:br>
            <a:r>
              <a:rPr lang="en-GB" sz="3600" dirty="0" smtClean="0"/>
              <a:t>2 Timothy 3:14-17</a:t>
            </a:r>
            <a:endParaRPr lang="en-GB" sz="36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1412</Words>
  <Application>Microsoft Macintosh PowerPoint</Application>
  <PresentationFormat>On-screen Show (4:3)</PresentationFormat>
  <Paragraphs>259</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Dar tu să continui în lucrurile pe care le-ai învăṭat ṣi de care ai fost convins! Ṣtii de la cine le-ai învăṭat ṣi cunoṣti Sfintele Scripturi încă din copilărie. Ele îṭi pot da înṭelepciunea care duce la mântuire prin credinṭa în Cristos Isus. Toată Scriptura este insuflată de Dumnezeu ṣi este de folos ca să înveṭe, să arate greṣelile, să îndrepte, să îndrume în dreptate pentru ca omul lui Dumnezeu să fie desăvârṣit ṣi întru totul echipat pentru orice faptă bună.   </vt:lpstr>
      <vt:lpstr> Tu tomēr paliec pie tā, ko esi mācījies un kas tev uzticēts, jo tu zini, no kā mācījies. Bet tu taču no bērnības zini Svētos Rakstus: tie spēj tevi pamācīt pestīšanai caur ticību uz Kristu Jēzu. Katrs Dieva iedvesmots raksts noderīgs mācīšanai, atspēkošanai, labošanai, audzināšanai taisnībā, Lai Dieva cilvēks būtu pilnīgs un katram labam darbam sagatavots.</vt:lpstr>
      <vt:lpstr>           Bada hi egon adi ikassi dituán eta eman içan çaizquián gaucetan, daquialaric norenganic ikassi vkan dituán: Eta nola haourra-danic letra sainduac eçagutu vkan dituán, ceinéc çuhur ahal baiheçaquete saluamendutacotz Iesus Christ baithan den fedeaz. Scriptura gucia duc diuinoqui inspiratua, eta probetchable doctrinatzeco, redarguitzeco, corregitzeco eta instruitzeco iustitiatan: Compli dadinçát Iaincoaren guiçona, obra on orotara complituqui instruituric.</vt:lpstr>
      <vt:lpstr>Ṣugbọn iwọ duro ninu nkan wọnni ti iwọ ti kọ́, ti a si ti jẹ ki oju rẹ dá ṣáṣa si, ki iwọ ki o si mọ̀ ọdọ ẹniti iwọ gbé kọ́ wọn; Ati pe lati igba ọmọde ni iwọ ti mọ̀ iwe-mimọ́, ti o le sọ ọ di ọlọ́gbọn si igbala nipasẹ igbagbọ́ ninu Kristi Jesu. Gbogbo iwe-mimọ́ ti o ni imísi Ọlọrun li o si ni ère fun ẹkọ́, fun ibani-wi, fun itọ́ni, fun ikọ́ni ti o wà ninu ododo: Ki enia Ọlọrun ki o le pé, ti a ti mura silẹ patapata fun iṣẹ rere gbogbo.</vt:lpstr>
      <vt:lpstr>          Kepha wena yima kulokho okufundile nowaqiniseka kukho, wazi ukuthi ukufunde kobani, nokuthi kusukela ebuntwaneni wazi imibhalo engcwele enamandla okukuhlakaniphisa, kube yinsindiso ngokukholwa kuKristu Jesu. Yonke imibhalo iphefumulelwe nguNkulunkulu ilungele ukufundisa, nokusola, nokuqondisa, nokuyala ekulungeni, ukuze umuntu kaNkulunkulu aphelele, apheleliselwe yonke imisebenzi emihle.</vt:lpstr>
      <vt:lpstr>        σὺ δὲ μένε ἐν οἷς ἔμαθες καὶ ἐπιστώθης, εἰδὼς παρὰ τίνων ἔμαθες, καὶ ὅτι ἀπὸ βρέφους τὰ ἱερὰ γράμματα οἶδας, τὰ δυνάμενά σε σοφίσαι εἰς σωτηρίαν διὰ πίστεως τῆς ἐν Χριστῷ Ἰησοῦ. πᾶσα γραφὴ θεόπνευστος καὶ ὠφέλιμος πρὸς διδασκαλίαν, πρὸς ἐλεγμόν, πρὸς ἐπανόρθωσιν, πρὸς παιδείαν τὴν ἐν δικαιοσύνῃ, ἵνα ἄρτιος ᾖ ὁ τοῦ θεοῦ ἄνθρωπος, πρὸς πᾶν ἔργον ἀγαθὸν ἐξηρτισμένος. </vt:lpstr>
      <vt:lpstr>PowerPoint Presentation</vt:lpstr>
      <vt:lpstr>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man of God may be thoroughly equipped for every good work.  2 Timothy 3:14-17</vt:lpstr>
      <vt:lpstr>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man of God may be thoroughly equipped for every good work.  2 Timothy 3:14-17</vt:lpstr>
      <vt:lpstr>PowerPoint Presentation</vt:lpstr>
      <vt:lpstr>PowerPoint Presentation</vt:lpstr>
      <vt:lpstr>        Bear in mind that our Lord's patience means salvation, just as our dear brother Paul also wrote to you with the wisdom that God gave him. He writes the same way in all his letters, speaking in them of these matters. His letters contain some things that are hard to understand, which ignorant and unstable people distort, as they do the other Scriptures, to their own destruction. 2 Peter 3:15-16</vt:lpstr>
      <vt:lpstr>PowerPoint Presentation</vt:lpstr>
      <vt:lpstr>PowerPoint Presentation</vt:lpstr>
      <vt:lpstr>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man of God may be thoroughly equipped for every good work.  2 Timothy 3:14-17</vt:lpstr>
      <vt:lpstr>PowerPoint Presentation</vt:lpstr>
      <vt:lpstr>PowerPoint Presentation</vt:lpstr>
      <vt:lpstr>I tell you the truth,  until heaven and earth disappear,  not the smallest letter,  not the least stroke of a pen,  will by any means disappear from the Law until everything is accomplished.  Matthew 5:18</vt:lpstr>
      <vt:lpstr>I tell you the truth,  until heaven and earth disappear,  not the smallest letter, י  not the least stroke of a pen,  will by any means disappear from the Law until everything is accomplished.  Matthew 5:18</vt:lpstr>
      <vt:lpstr>PowerPoint Presentation</vt:lpstr>
      <vt:lpstr>I tell you the truth,  until heaven and earth disappear,  not the smallest letter,  not the least stroke of a pen, ב כ will by any means disappear from the Law until everything is accomplished.  Matthew 5:18</vt:lpstr>
      <vt:lpstr>PowerPoint Presentation</vt:lpstr>
      <vt:lpstr>    The Revelation of the all-glorious evangelist, bosom friend of Jesus, beloved to Christ, John the theologian, son of Salome and Zebedee,  but adopted son of Mary,  the mother of God.  Title of Revelation in a Manuscript from Mt. Athos, Greece</vt:lpstr>
      <vt:lpstr>PowerPoint Presentation</vt:lpstr>
      <vt:lpstr>PowerPoint Presentation</vt:lpstr>
      <vt:lpstr>PowerPoint Presentation</vt:lpstr>
      <vt:lpstr>PowerPoint Presentation</vt:lpstr>
      <vt:lpstr>PowerPoint Presentation</vt:lpstr>
      <vt:lpstr>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man of God may be thoroughly equipped for every good work.  2 Timothy 3:14-17</vt:lpstr>
      <vt:lpstr>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man of God may be thoroughly equipped for every good work.  2 Timothy 3:14-17</vt:lpstr>
      <vt:lpstr>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man of God may be thoroughly equipped for every good work.  2 Timothy 3:14-17</vt:lpstr>
      <vt:lpstr>  Woe to those who go down to Egypt for help,  who rely on horses,  who trust in the multitude of their chariots  and in the great strength of their horsemen,  Isaiah 31:1a  </vt:lpstr>
      <vt:lpstr>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man of God may be thoroughly equipped for every good work.  2 Timothy 3:14-17</vt:lpstr>
      <vt:lpstr>but do not look to the Holy One of Israel,  or seek help from the Lord.  Isaiah 31:1b </vt:lpstr>
      <vt:lpstr>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man of God may be thoroughly equipped for every good work.  2 Timothy 3:14-17</vt:lpstr>
      <vt:lpstr>But as for you, continue in what you have learned and have become convinced of, because you know those from whom you learned it, and how from infancy you have known the holy Scriptures, which are able to make you wise for salvation through faith in Christ Jesus. All Scripture is God-breathed and is useful for teaching, rebuking, correcting and training in righteousness, so that the man of God may be thoroughly equipped for every good work.  2 Timothy 3:14-17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Gateway Church</cp:lastModifiedBy>
  <cp:revision>41</cp:revision>
  <dcterms:created xsi:type="dcterms:W3CDTF">2015-06-05T07:40:22Z</dcterms:created>
  <dcterms:modified xsi:type="dcterms:W3CDTF">2015-07-19T10:57:50Z</dcterms:modified>
</cp:coreProperties>
</file>